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86" r:id="rId3"/>
    <p:sldId id="294" r:id="rId4"/>
    <p:sldId id="295" r:id="rId5"/>
    <p:sldId id="299" r:id="rId6"/>
    <p:sldId id="296" r:id="rId7"/>
    <p:sldId id="297" r:id="rId8"/>
    <p:sldId id="300" r:id="rId9"/>
  </p:sldIdLst>
  <p:sldSz cx="9144000" cy="6858000" type="screen4x3"/>
  <p:notesSz cx="6858000" cy="9144000"/>
  <p:embeddedFontLst>
    <p:embeddedFont>
      <p:font typeface="Georgia" pitchFamily="18" charset="0"/>
      <p:regular r:id="rId11"/>
      <p:bold r:id="rId12"/>
      <p:italic r:id="rId13"/>
      <p:boldItalic r:id="rId14"/>
    </p:embeddedFont>
    <p:embeddedFont>
      <p:font typeface="Calibri" pitchFamily="34" charset="0"/>
      <p:regular r:id="rId15"/>
      <p:bold r:id="rId16"/>
      <p:italic r:id="rId17"/>
      <p:boldItalic r:id="rId18"/>
    </p:embeddedFont>
    <p:embeddedFont>
      <p:font typeface="微软雅黑" charset="-122"/>
      <p:regular r:id="rId19"/>
      <p:bold r:id="rId20"/>
    </p:embeddedFont>
    <p:embeddedFont>
      <p:font typeface="Broadway" charset="0"/>
      <p:regular r:id="rId2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3800" b="1" kern="1200">
        <a:solidFill>
          <a:schemeClr val="tx1"/>
        </a:solidFill>
        <a:latin typeface="Georgia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CC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895" autoAdjust="0"/>
    <p:restoredTop sz="94635" autoAdjust="0"/>
  </p:normalViewPr>
  <p:slideViewPr>
    <p:cSldViewPr>
      <p:cViewPr>
        <p:scale>
          <a:sx n="50" d="100"/>
          <a:sy n="50" d="100"/>
        </p:scale>
        <p:origin x="-1968" y="-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1.xml"/><Relationship Id="rId21" Type="http://schemas.openxmlformats.org/officeDocument/2006/relationships/font" Target="fonts/font11.fntdata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34C39A7A-6038-436D-9177-A7904711096A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+mn-ea"/>
              </a:defRPr>
            </a:lvl1pPr>
          </a:lstStyle>
          <a:p>
            <a:pPr>
              <a:defRPr/>
            </a:pPr>
            <a:fld id="{8425BA03-68C2-4EAB-8EFA-81BA5BF200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2765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DF6285-B6FF-4B90-87D0-FF23C90FAC87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58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91579D-334F-45CC-BA32-E199F80CECD1}" type="slidenum">
              <a:rPr lang="zh-CN" altLang="en-US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CF63B-A7B6-4FC2-A3A0-AE0734EA861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FB23D-1B25-46A6-A6C4-15FB5089EB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D8B1-5B8D-4EEC-AD6B-B04358B09ED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A4094328-B913-454A-A65D-70263780C491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D85B98C2-B932-4451-8F49-7484D0E9C2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C7A10059-1340-48A2-AD6D-18FB82AEA6F0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108F3558-F051-45EA-96A1-10EEDD6CB4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1DBA13F1-84FF-4859-B318-472583738919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E1771F13-CAE8-4452-A11D-DC697EF66D4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3A9E8E92-4D57-4EC6-94AE-127CACACC371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B98DA336-D679-4E90-AA0B-842C76866E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CBE1F437-AFE4-46F7-99FC-581026D75409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447152F0-8DDF-4237-BADE-5E2D5D944B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D74705D3-11A9-4F20-9517-DBDD49B7C868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07CE500D-AF49-4D27-B6F4-2CA4CB63FF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EF6BB341-91B8-4B7F-BB7F-40CDDD3E91D3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076EB073-5A7B-4EAF-B237-3CE23654142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1B0686A9-7214-4288-9016-570A82EE8A71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1A40B77C-B742-4D72-87A4-31F3D5A79A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01CF0-EDDE-4327-9B86-B0097FC9CC7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686B0DC7-B45C-4F53-8537-90DE2C894F8E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C22E8711-9FC9-484B-92AD-C6E2C8584E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ED78337B-94E4-4AA7-BA8A-9D55192FF631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1A060327-2423-4F72-8235-1C1A0FD6119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448E3-71A0-4DF2-98F8-71BEF107F39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2C5BE-CE14-4E7D-AD9A-FCF18CC513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145A1-48B7-4EE5-9EA3-0BBCDBE060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43133-0F80-4928-A6C3-5E47B57010F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525E0-7802-422C-80DC-1DE3CCC5AF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099A-66F4-42AD-BABB-709798D1E54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C54B3-C910-40AC-BE6C-479B459960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0C29F600-0325-4A20-AED6-C05725D9C3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15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1E75E33-2575-4B03-92DC-1270AE50EFB4}" type="datetimeFigureOut">
              <a:rPr lang="zh-CN" altLang="en-US"/>
              <a:pPr>
                <a:defRPr/>
              </a:pPr>
              <a:t>2013-2-16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7D5B680-64E0-4F51-B824-BCCEF0CE67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0"/>
            <a:ext cx="9144000" cy="2492375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zh-CN" alt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我的</a:t>
            </a:r>
            <a:r>
              <a:rPr lang="zh-CN" altLang="en-US" sz="8000" dirty="0">
                <a:solidFill>
                  <a:srgbClr val="EBB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生活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90600" y="-4763"/>
            <a:ext cx="10134600" cy="6540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6200" y="-571500"/>
            <a:ext cx="92519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76200" y="3908425"/>
            <a:ext cx="9296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5638800"/>
            <a:ext cx="3352800" cy="2105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/>
            <a:r>
              <a:rPr lang="zh-CN" altLang="en-US" sz="6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charset="-122"/>
                <a:ea typeface="微软雅黑" charset="-122"/>
              </a:rPr>
              <a:t>某</a:t>
            </a:r>
            <a:r>
              <a:rPr lang="en-US" altLang="zh-CN" sz="66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charset="-122"/>
                <a:ea typeface="微软雅黑" charset="-122"/>
              </a:rPr>
              <a:t>xxx</a:t>
            </a:r>
          </a:p>
          <a:p>
            <a:pPr eaLnBrk="0" hangingPunct="0"/>
            <a:endParaRPr lang="zh-CN" altLang="en-US" sz="66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charset="-122"/>
              <a:ea typeface="微软雅黑" charset="-122"/>
            </a:endParaRPr>
          </a:p>
        </p:txBody>
      </p:sp>
      <p:cxnSp>
        <p:nvCxnSpPr>
          <p:cNvPr id="10" name="直接连接符 9"/>
          <p:cNvCxnSpPr>
            <a:cxnSpLocks noChangeShapeType="1"/>
          </p:cNvCxnSpPr>
          <p:nvPr/>
        </p:nvCxnSpPr>
        <p:spPr bwMode="auto">
          <a:xfrm>
            <a:off x="2971800" y="6269038"/>
            <a:ext cx="0" cy="360362"/>
          </a:xfrm>
          <a:prstGeom prst="line">
            <a:avLst/>
          </a:prstGeom>
          <a:noFill/>
          <a:ln w="57150" algn="ctr">
            <a:solidFill>
              <a:srgbClr val="FFC0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/>
          </a:extLst>
        </p:spPr>
      </p:cxnSp>
      <p:sp>
        <p:nvSpPr>
          <p:cNvPr id="15" name="TextBox 14"/>
          <p:cNvSpPr txBox="1"/>
          <p:nvPr/>
        </p:nvSpPr>
        <p:spPr>
          <a:xfrm>
            <a:off x="3505200" y="6172200"/>
            <a:ext cx="3886200" cy="946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/>
            <a:r>
              <a:rPr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charset="-122"/>
                <a:ea typeface="微软雅黑" charset="-122"/>
              </a:rPr>
              <a:t>xx  </a:t>
            </a:r>
            <a:r>
              <a:rPr lang="zh-CN" altLang="en-US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charset="-122"/>
                <a:ea typeface="微软雅黑" charset="-122"/>
              </a:rPr>
              <a:t>药学</a:t>
            </a:r>
          </a:p>
          <a:p>
            <a:pPr eaLnBrk="0" hangingPunct="0"/>
            <a:endParaRPr lang="zh-CN" altLang="en-US" sz="28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软雅黑" charset="-122"/>
              <a:ea typeface="微软雅黑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200" y="6269038"/>
            <a:ext cx="360363" cy="3603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975"/>
                            </p:stCondLst>
                            <p:childTnLst>
                              <p:par>
                                <p:cTn id="30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225"/>
                            </p:stCondLst>
                            <p:childTnLst>
                              <p:par>
                                <p:cTn id="3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475"/>
                            </p:stCondLst>
                            <p:childTnLst>
                              <p:par>
                                <p:cTn id="4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7" grpId="0"/>
      <p:bldP spid="7" grpId="1"/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0" name="组合 2059"/>
          <p:cNvGrpSpPr>
            <a:grpSpLocks/>
          </p:cNvGrpSpPr>
          <p:nvPr/>
        </p:nvGrpSpPr>
        <p:grpSpPr bwMode="auto">
          <a:xfrm>
            <a:off x="127000" y="2854325"/>
            <a:ext cx="3182938" cy="3810000"/>
            <a:chOff x="247811" y="1034310"/>
            <a:chExt cx="3184239" cy="3810079"/>
          </a:xfrm>
        </p:grpSpPr>
        <p:grpSp>
          <p:nvGrpSpPr>
            <p:cNvPr id="28697" name="组合 27"/>
            <p:cNvGrpSpPr>
              <a:grpSpLocks/>
            </p:cNvGrpSpPr>
            <p:nvPr/>
          </p:nvGrpSpPr>
          <p:grpSpPr bwMode="auto">
            <a:xfrm>
              <a:off x="495265" y="1850658"/>
              <a:ext cx="2264188" cy="2880022"/>
              <a:chOff x="495265" y="2637210"/>
              <a:chExt cx="2264188" cy="2880022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2"/>
              <a:stretch>
                <a:fillRect/>
              </a:stretch>
            </p:blipFill>
            <p:spPr bwMode="auto">
              <a:xfrm>
                <a:off x="495562" y="2924198"/>
                <a:ext cx="1729495" cy="259244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/>
              </a:extLst>
            </p:spPr>
          </p:pic>
          <p:sp>
            <p:nvSpPr>
              <p:cNvPr id="13" name="矩形 12"/>
              <p:cNvSpPr/>
              <p:nvPr/>
            </p:nvSpPr>
            <p:spPr>
              <a:xfrm rot="18922899">
                <a:off x="1958248" y="2636854"/>
                <a:ext cx="360509" cy="1119211"/>
              </a:xfrm>
              <a:custGeom>
                <a:avLst/>
                <a:gdLst/>
                <a:ahLst/>
                <a:cxnLst/>
                <a:rect l="l" t="t" r="r" b="b"/>
                <a:pathLst>
                  <a:path w="360040" h="1119317">
                    <a:moveTo>
                      <a:pt x="360040" y="355275"/>
                    </a:moveTo>
                    <a:lnTo>
                      <a:pt x="360040" y="754449"/>
                    </a:lnTo>
                    <a:lnTo>
                      <a:pt x="0" y="11193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B40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rot="2676503">
                <a:off x="1678733" y="3121052"/>
                <a:ext cx="1079941" cy="33814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zh-CN" altLang="en-U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28698" name="组合 30"/>
            <p:cNvGrpSpPr>
              <a:grpSpLocks/>
            </p:cNvGrpSpPr>
            <p:nvPr/>
          </p:nvGrpSpPr>
          <p:grpSpPr bwMode="auto">
            <a:xfrm>
              <a:off x="316111" y="1034310"/>
              <a:ext cx="1486139" cy="1079311"/>
              <a:chOff x="-2" y="2781737"/>
              <a:chExt cx="1494965" cy="1079311"/>
            </a:xfrm>
          </p:grpSpPr>
          <p:grpSp>
            <p:nvGrpSpPr>
              <p:cNvPr id="28704" name="组合 31"/>
              <p:cNvGrpSpPr>
                <a:grpSpLocks/>
              </p:cNvGrpSpPr>
              <p:nvPr/>
            </p:nvGrpSpPr>
            <p:grpSpPr bwMode="auto">
              <a:xfrm>
                <a:off x="-2" y="2852936"/>
                <a:ext cx="1494965" cy="1008112"/>
                <a:chOff x="-2" y="2852936"/>
                <a:chExt cx="1494965" cy="1008112"/>
              </a:xfrm>
            </p:grpSpPr>
            <p:sp>
              <p:nvSpPr>
                <p:cNvPr id="35" name="矩形 34"/>
                <p:cNvSpPr/>
                <p:nvPr/>
              </p:nvSpPr>
              <p:spPr>
                <a:xfrm>
                  <a:off x="-11" y="2853176"/>
                  <a:ext cx="1495335" cy="469910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6" name="矩形 35"/>
                <p:cNvSpPr/>
                <p:nvPr/>
              </p:nvSpPr>
              <p:spPr>
                <a:xfrm>
                  <a:off x="-11" y="3358012"/>
                  <a:ext cx="1495335" cy="249242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7" name="矩形 36"/>
                <p:cNvSpPr/>
                <p:nvPr/>
              </p:nvSpPr>
              <p:spPr>
                <a:xfrm>
                  <a:off x="-11" y="3632654"/>
                  <a:ext cx="1495335" cy="92077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cxnSp>
              <p:nvCxnSpPr>
                <p:cNvPr id="38" name="直接连接符 37"/>
                <p:cNvCxnSpPr/>
                <p:nvPr/>
              </p:nvCxnSpPr>
              <p:spPr>
                <a:xfrm>
                  <a:off x="-11" y="3783470"/>
                  <a:ext cx="1495335" cy="0"/>
                </a:xfrm>
                <a:prstGeom prst="line">
                  <a:avLst/>
                </a:prstGeom>
                <a:ln w="38100">
                  <a:solidFill>
                    <a:srgbClr val="64C84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接连接符 38"/>
                <p:cNvCxnSpPr/>
                <p:nvPr/>
              </p:nvCxnSpPr>
              <p:spPr>
                <a:xfrm>
                  <a:off x="-11" y="3861259"/>
                  <a:ext cx="1495335" cy="0"/>
                </a:xfrm>
                <a:prstGeom prst="line">
                  <a:avLst/>
                </a:prstGeom>
                <a:ln w="19050">
                  <a:solidFill>
                    <a:srgbClr val="6699F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705" name="TextBox 32"/>
              <p:cNvSpPr txBox="1">
                <a:spLocks noChangeArrowheads="1"/>
              </p:cNvSpPr>
              <p:nvPr/>
            </p:nvSpPr>
            <p:spPr bwMode="auto">
              <a:xfrm>
                <a:off x="-2" y="2781737"/>
                <a:ext cx="1368152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4000">
                    <a:solidFill>
                      <a:srgbClr val="FFFFFF"/>
                    </a:solidFill>
                    <a:latin typeface="Broadway"/>
                    <a:ea typeface="微软雅黑" charset="-122"/>
                  </a:rPr>
                  <a:t>1</a:t>
                </a:r>
                <a:endParaRPr lang="zh-CN" altLang="en-US" sz="4000">
                  <a:solidFill>
                    <a:srgbClr val="FFFFFF"/>
                  </a:solidFill>
                  <a:latin typeface="Broadway"/>
                  <a:ea typeface="微软雅黑" charset="-122"/>
                </a:endParaRPr>
              </a:p>
            </p:txBody>
          </p:sp>
          <p:sp>
            <p:nvSpPr>
              <p:cNvPr id="28706" name="TextBox 33"/>
              <p:cNvSpPr txBox="1">
                <a:spLocks noChangeArrowheads="1"/>
              </p:cNvSpPr>
              <p:nvPr/>
            </p:nvSpPr>
            <p:spPr bwMode="auto">
              <a:xfrm>
                <a:off x="395536" y="3031673"/>
                <a:ext cx="109942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>
                    <a:solidFill>
                      <a:srgbClr val="FFFFFF"/>
                    </a:solidFill>
                    <a:latin typeface="微软雅黑" charset="-122"/>
                    <a:ea typeface="微软雅黑" charset="-122"/>
                  </a:rPr>
                  <a:t>篮球</a:t>
                </a:r>
              </a:p>
            </p:txBody>
          </p:sp>
        </p:grpSp>
        <p:cxnSp>
          <p:nvCxnSpPr>
            <p:cNvPr id="40" name="肘形连接符 39"/>
            <p:cNvCxnSpPr/>
            <p:nvPr/>
          </p:nvCxnSpPr>
          <p:spPr>
            <a:xfrm>
              <a:off x="316102" y="1042248"/>
              <a:ext cx="3115948" cy="99379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6699F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8" name="TextBox 2047"/>
            <p:cNvSpPr txBox="1"/>
            <p:nvPr/>
          </p:nvSpPr>
          <p:spPr>
            <a:xfrm>
              <a:off x="2483925" y="2137646"/>
              <a:ext cx="738490" cy="2592441"/>
            </a:xfrm>
            <a:prstGeom prst="rect">
              <a:avLst/>
            </a:prstGeom>
            <a:solidFill>
              <a:srgbClr val="64C841"/>
            </a:solidFill>
          </p:spPr>
          <p:txBody>
            <a:bodyPr vert="eaVert">
              <a:spAutoFit/>
            </a:bodyPr>
            <a:lstStyle/>
            <a:p>
              <a:pPr eaLnBrk="0" hangingPunct="0">
                <a:defRPr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根据你自己的情况进行填写</a:t>
              </a:r>
              <a:endPara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51" name="矩形 2050"/>
            <p:cNvSpPr/>
            <p:nvPr/>
          </p:nvSpPr>
          <p:spPr>
            <a:xfrm>
              <a:off x="247811" y="2113832"/>
              <a:ext cx="2224997" cy="273055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cxnSp>
          <p:nvCxnSpPr>
            <p:cNvPr id="2055" name="直接连接符 2054"/>
            <p:cNvCxnSpPr/>
            <p:nvPr/>
          </p:nvCxnSpPr>
          <p:spPr>
            <a:xfrm>
              <a:off x="3432050" y="2036044"/>
              <a:ext cx="0" cy="2808345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7" name="直接连接符 2056"/>
            <p:cNvCxnSpPr/>
            <p:nvPr/>
          </p:nvCxnSpPr>
          <p:spPr>
            <a:xfrm>
              <a:off x="2472808" y="4844389"/>
              <a:ext cx="959242" cy="0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5" name="组合 2064"/>
          <p:cNvGrpSpPr>
            <a:grpSpLocks/>
          </p:cNvGrpSpPr>
          <p:nvPr/>
        </p:nvGrpSpPr>
        <p:grpSpPr bwMode="auto">
          <a:xfrm>
            <a:off x="5607050" y="2782888"/>
            <a:ext cx="3184525" cy="3810000"/>
            <a:chOff x="3635896" y="1090071"/>
            <a:chExt cx="3184239" cy="3810079"/>
          </a:xfrm>
        </p:grpSpPr>
        <p:grpSp>
          <p:nvGrpSpPr>
            <p:cNvPr id="28677" name="组合 62"/>
            <p:cNvGrpSpPr>
              <a:grpSpLocks/>
            </p:cNvGrpSpPr>
            <p:nvPr/>
          </p:nvGrpSpPr>
          <p:grpSpPr bwMode="auto">
            <a:xfrm>
              <a:off x="3635896" y="1090071"/>
              <a:ext cx="3184239" cy="3810079"/>
              <a:chOff x="247811" y="1034310"/>
              <a:chExt cx="3184239" cy="3810079"/>
            </a:xfrm>
          </p:grpSpPr>
          <p:grpSp>
            <p:nvGrpSpPr>
              <p:cNvPr id="28679" name="组合 63"/>
              <p:cNvGrpSpPr>
                <a:grpSpLocks/>
              </p:cNvGrpSpPr>
              <p:nvPr/>
            </p:nvGrpSpPr>
            <p:grpSpPr bwMode="auto">
              <a:xfrm>
                <a:off x="296762" y="1850658"/>
                <a:ext cx="2462691" cy="2885969"/>
                <a:chOff x="296762" y="2637210"/>
                <a:chExt cx="2462691" cy="2885969"/>
              </a:xfrm>
            </p:grpSpPr>
            <p:pic>
              <p:nvPicPr>
                <p:cNvPr id="79" name="Picture 2"/>
                <p:cNvPicPr>
                  <a:picLocks noChangeAspect="1" noChangeArrowheads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 bwMode="auto">
                <a:xfrm>
                  <a:off x="297020" y="2924197"/>
                  <a:ext cx="2127059" cy="2598792"/>
                </a:xfrm>
                <a:prstGeom prst="rect">
                  <a:avLst/>
                </a:prstGeom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  <a:extLst>
                  <a:ext uri="{909E8E84-426E-40DD-AFC4-6F175D3DCCD1}"/>
                </a:extLst>
              </p:spPr>
            </p:pic>
            <p:sp>
              <p:nvSpPr>
                <p:cNvPr id="80" name="矩形 12"/>
                <p:cNvSpPr/>
                <p:nvPr/>
              </p:nvSpPr>
              <p:spPr>
                <a:xfrm rot="18922899">
                  <a:off x="1958983" y="2636854"/>
                  <a:ext cx="360331" cy="1119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0040" h="1119317">
                      <a:moveTo>
                        <a:pt x="360040" y="355275"/>
                      </a:moveTo>
                      <a:lnTo>
                        <a:pt x="360040" y="754449"/>
                      </a:lnTo>
                      <a:lnTo>
                        <a:pt x="0" y="11193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BB400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 dirty="0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 rot="2676503">
                  <a:off x="1679608" y="3121051"/>
                  <a:ext cx="1079403" cy="33814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zh-CN" altLang="en-US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28680" name="组合 64"/>
              <p:cNvGrpSpPr>
                <a:grpSpLocks/>
              </p:cNvGrpSpPr>
              <p:nvPr/>
            </p:nvGrpSpPr>
            <p:grpSpPr bwMode="auto">
              <a:xfrm>
                <a:off x="316111" y="1034310"/>
                <a:ext cx="1486139" cy="1079311"/>
                <a:chOff x="-2" y="2781737"/>
                <a:chExt cx="1494965" cy="1079311"/>
              </a:xfrm>
            </p:grpSpPr>
            <p:grpSp>
              <p:nvGrpSpPr>
                <p:cNvPr id="28686" name="组合 70"/>
                <p:cNvGrpSpPr>
                  <a:grpSpLocks/>
                </p:cNvGrpSpPr>
                <p:nvPr/>
              </p:nvGrpSpPr>
              <p:grpSpPr bwMode="auto">
                <a:xfrm>
                  <a:off x="-2" y="2852936"/>
                  <a:ext cx="1494965" cy="1008112"/>
                  <a:chOff x="-2" y="2852936"/>
                  <a:chExt cx="1494965" cy="1008112"/>
                </a:xfrm>
              </p:grpSpPr>
              <p:sp>
                <p:nvSpPr>
                  <p:cNvPr id="74" name="矩形 73"/>
                  <p:cNvSpPr/>
                  <p:nvPr/>
                </p:nvSpPr>
                <p:spPr>
                  <a:xfrm>
                    <a:off x="-45" y="2853175"/>
                    <a:ext cx="1494591" cy="469910"/>
                  </a:xfrm>
                  <a:prstGeom prst="rect">
                    <a:avLst/>
                  </a:prstGeom>
                  <a:solidFill>
                    <a:srgbClr val="64C84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zh-CN" altLang="en-US">
                      <a:solidFill>
                        <a:srgbClr val="FFFFFF"/>
                      </a:solidFill>
                      <a:ea typeface="宋体" pitchFamily="2" charset="-122"/>
                    </a:endParaRPr>
                  </a:p>
                </p:txBody>
              </p:sp>
              <p:sp>
                <p:nvSpPr>
                  <p:cNvPr id="75" name="矩形 74"/>
                  <p:cNvSpPr/>
                  <p:nvPr/>
                </p:nvSpPr>
                <p:spPr>
                  <a:xfrm>
                    <a:off x="-45" y="3358011"/>
                    <a:ext cx="1494591" cy="249243"/>
                  </a:xfrm>
                  <a:prstGeom prst="rect">
                    <a:avLst/>
                  </a:prstGeom>
                  <a:solidFill>
                    <a:srgbClr val="64C84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zh-CN" altLang="en-US">
                      <a:solidFill>
                        <a:srgbClr val="FFFFFF"/>
                      </a:solidFill>
                      <a:ea typeface="宋体" pitchFamily="2" charset="-122"/>
                    </a:endParaRPr>
                  </a:p>
                </p:txBody>
              </p:sp>
              <p:sp>
                <p:nvSpPr>
                  <p:cNvPr id="76" name="矩形 75"/>
                  <p:cNvSpPr/>
                  <p:nvPr/>
                </p:nvSpPr>
                <p:spPr>
                  <a:xfrm>
                    <a:off x="-45" y="3632654"/>
                    <a:ext cx="1494591" cy="92077"/>
                  </a:xfrm>
                  <a:prstGeom prst="rect">
                    <a:avLst/>
                  </a:prstGeom>
                  <a:solidFill>
                    <a:srgbClr val="64C84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zh-CN" altLang="en-US">
                      <a:solidFill>
                        <a:srgbClr val="FFFFFF"/>
                      </a:solidFill>
                      <a:ea typeface="宋体" pitchFamily="2" charset="-122"/>
                    </a:endParaRPr>
                  </a:p>
                </p:txBody>
              </p:sp>
              <p:cxnSp>
                <p:nvCxnSpPr>
                  <p:cNvPr id="77" name="直接连接符 76"/>
                  <p:cNvCxnSpPr/>
                  <p:nvPr/>
                </p:nvCxnSpPr>
                <p:spPr>
                  <a:xfrm>
                    <a:off x="-45" y="3783469"/>
                    <a:ext cx="1494591" cy="0"/>
                  </a:xfrm>
                  <a:prstGeom prst="line">
                    <a:avLst/>
                  </a:prstGeom>
                  <a:ln w="38100">
                    <a:solidFill>
                      <a:srgbClr val="64C84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直接连接符 77"/>
                  <p:cNvCxnSpPr/>
                  <p:nvPr/>
                </p:nvCxnSpPr>
                <p:spPr>
                  <a:xfrm>
                    <a:off x="-45" y="3861259"/>
                    <a:ext cx="1494591" cy="0"/>
                  </a:xfrm>
                  <a:prstGeom prst="line">
                    <a:avLst/>
                  </a:prstGeom>
                  <a:ln w="19050">
                    <a:solidFill>
                      <a:srgbClr val="6699F9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8687" name="TextBox 71"/>
                <p:cNvSpPr txBox="1">
                  <a:spLocks noChangeArrowheads="1"/>
                </p:cNvSpPr>
                <p:nvPr/>
              </p:nvSpPr>
              <p:spPr bwMode="auto">
                <a:xfrm>
                  <a:off x="-2" y="2781737"/>
                  <a:ext cx="1368152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altLang="zh-CN" sz="4000">
                      <a:solidFill>
                        <a:srgbClr val="FFFFFF"/>
                      </a:solidFill>
                      <a:latin typeface="Broadway"/>
                      <a:ea typeface="微软雅黑" charset="-122"/>
                    </a:rPr>
                    <a:t>2</a:t>
                  </a:r>
                  <a:endParaRPr lang="zh-CN" altLang="en-US" sz="4000">
                    <a:solidFill>
                      <a:srgbClr val="FFFFFF"/>
                    </a:solidFill>
                    <a:latin typeface="Broadway"/>
                    <a:ea typeface="微软雅黑" charset="-122"/>
                  </a:endParaRPr>
                </a:p>
              </p:txBody>
            </p:sp>
            <p:sp>
              <p:nvSpPr>
                <p:cNvPr id="28688" name="TextBox 72"/>
                <p:cNvSpPr txBox="1">
                  <a:spLocks noChangeArrowheads="1"/>
                </p:cNvSpPr>
                <p:nvPr/>
              </p:nvSpPr>
              <p:spPr bwMode="auto">
                <a:xfrm>
                  <a:off x="395536" y="3008661"/>
                  <a:ext cx="1099425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zh-CN" altLang="en-US" sz="2000">
                      <a:solidFill>
                        <a:srgbClr val="FFFFFF"/>
                      </a:solidFill>
                      <a:latin typeface="微软雅黑" charset="-122"/>
                      <a:ea typeface="微软雅黑" charset="-122"/>
                    </a:rPr>
                    <a:t>阅读</a:t>
                  </a:r>
                </a:p>
              </p:txBody>
            </p:sp>
          </p:grpSp>
          <p:cxnSp>
            <p:nvCxnSpPr>
              <p:cNvPr id="66" name="肘形连接符 65"/>
              <p:cNvCxnSpPr/>
              <p:nvPr/>
            </p:nvCxnSpPr>
            <p:spPr>
              <a:xfrm>
                <a:off x="316068" y="1042247"/>
                <a:ext cx="3115982" cy="993796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rgbClr val="6699F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682" name="TextBox 66"/>
              <p:cNvSpPr txBox="1">
                <a:spLocks noChangeArrowheads="1"/>
              </p:cNvSpPr>
              <p:nvPr/>
            </p:nvSpPr>
            <p:spPr bwMode="auto">
              <a:xfrm>
                <a:off x="2693929" y="2137645"/>
                <a:ext cx="738121" cy="2592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>
                <a:spAutoFit/>
              </a:bodyPr>
              <a:lstStyle/>
              <a:p>
                <a:pPr eaLnBrk="0" hangingPunct="0"/>
                <a:endParaRPr lang="zh-CN" altLang="en-US">
                  <a:solidFill>
                    <a:srgbClr val="595959"/>
                  </a:solidFill>
                  <a:latin typeface="微软雅黑" charset="-122"/>
                  <a:ea typeface="微软雅黑" charset="-122"/>
                </a:endParaRPr>
              </a:p>
              <a:p>
                <a:pPr eaLnBrk="0" hangingPunct="0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247811" y="2113832"/>
                <a:ext cx="2225475" cy="2730557"/>
              </a:xfrm>
              <a:prstGeom prst="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cxnSp>
            <p:nvCxnSpPr>
              <p:cNvPr id="69" name="直接连接符 68"/>
              <p:cNvCxnSpPr/>
              <p:nvPr/>
            </p:nvCxnSpPr>
            <p:spPr>
              <a:xfrm>
                <a:off x="3432050" y="2036043"/>
                <a:ext cx="0" cy="2808346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>
                <a:off x="2473286" y="4844389"/>
                <a:ext cx="958764" cy="0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64" name="TextBox 2063"/>
            <p:cNvSpPr txBox="1"/>
            <p:nvPr/>
          </p:nvSpPr>
          <p:spPr>
            <a:xfrm>
              <a:off x="5877245" y="2214044"/>
              <a:ext cx="738122" cy="2608316"/>
            </a:xfrm>
            <a:prstGeom prst="rect">
              <a:avLst/>
            </a:prstGeom>
            <a:solidFill>
              <a:srgbClr val="64C841"/>
            </a:solidFill>
          </p:spPr>
          <p:txBody>
            <a:bodyPr vert="eaVert">
              <a:spAutoFit/>
            </a:bodyPr>
            <a:lstStyle/>
            <a:p>
              <a:pPr eaLnBrk="0" hangingPunct="0">
                <a:defRPr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根据你自己的情况进行填写</a:t>
              </a:r>
              <a:endPara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066" name="矩形 2065"/>
          <p:cNvSpPr/>
          <p:nvPr/>
        </p:nvSpPr>
        <p:spPr>
          <a:xfrm>
            <a:off x="0" y="0"/>
            <a:ext cx="9144000" cy="2492375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zh-CN" alt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我的</a:t>
            </a:r>
            <a:r>
              <a:rPr lang="zh-CN" altLang="en-US" sz="8000" dirty="0">
                <a:solidFill>
                  <a:srgbClr val="EBB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生活</a:t>
            </a:r>
          </a:p>
        </p:txBody>
      </p:sp>
      <p:sp>
        <p:nvSpPr>
          <p:cNvPr id="2067" name="矩形 206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 decel="100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decel="100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decel="100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100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600" decel="100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600" decel="100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100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100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120650" y="2790825"/>
            <a:ext cx="3184525" cy="3810000"/>
            <a:chOff x="247811" y="1034310"/>
            <a:chExt cx="3184239" cy="3810079"/>
          </a:xfrm>
        </p:grpSpPr>
        <p:grpSp>
          <p:nvGrpSpPr>
            <p:cNvPr id="29721" name="组合 5"/>
            <p:cNvGrpSpPr>
              <a:grpSpLocks/>
            </p:cNvGrpSpPr>
            <p:nvPr/>
          </p:nvGrpSpPr>
          <p:grpSpPr bwMode="auto">
            <a:xfrm>
              <a:off x="316111" y="1850658"/>
              <a:ext cx="2443342" cy="2586224"/>
              <a:chOff x="316111" y="2637210"/>
              <a:chExt cx="2443342" cy="2586224"/>
            </a:xfrm>
          </p:grpSpPr>
          <p:pic>
            <p:nvPicPr>
              <p:cNvPr id="21" name="Picture 2"/>
              <p:cNvPicPr>
                <a:picLocks noChangeAspect="1" noChangeArrowheads="1"/>
              </p:cNvPicPr>
              <p:nvPr/>
            </p:nvPicPr>
            <p:blipFill>
              <a:blip r:embed="rId2"/>
              <a:stretch>
                <a:fillRect/>
              </a:stretch>
            </p:blipFill>
            <p:spPr bwMode="auto">
              <a:xfrm>
                <a:off x="316068" y="3332194"/>
                <a:ext cx="2087375" cy="189075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/>
              </a:extLst>
            </p:spPr>
          </p:pic>
          <p:sp>
            <p:nvSpPr>
              <p:cNvPr id="22" name="矩形 12"/>
              <p:cNvSpPr/>
              <p:nvPr/>
            </p:nvSpPr>
            <p:spPr>
              <a:xfrm rot="18922899">
                <a:off x="1958983" y="2636854"/>
                <a:ext cx="360331" cy="1119211"/>
              </a:xfrm>
              <a:custGeom>
                <a:avLst/>
                <a:gdLst/>
                <a:ahLst/>
                <a:cxnLst/>
                <a:rect l="l" t="t" r="r" b="b"/>
                <a:pathLst>
                  <a:path w="360040" h="1119317">
                    <a:moveTo>
                      <a:pt x="360040" y="355275"/>
                    </a:moveTo>
                    <a:lnTo>
                      <a:pt x="360040" y="754449"/>
                    </a:lnTo>
                    <a:lnTo>
                      <a:pt x="0" y="11193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BB400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2676503">
                <a:off x="1679608" y="3121052"/>
                <a:ext cx="1079403" cy="33814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zh-CN" altLang="en-US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29722" name="组合 6"/>
            <p:cNvGrpSpPr>
              <a:grpSpLocks/>
            </p:cNvGrpSpPr>
            <p:nvPr/>
          </p:nvGrpSpPr>
          <p:grpSpPr bwMode="auto">
            <a:xfrm>
              <a:off x="316111" y="1034310"/>
              <a:ext cx="1486139" cy="1079311"/>
              <a:chOff x="-2" y="2781737"/>
              <a:chExt cx="1494965" cy="1079311"/>
            </a:xfrm>
          </p:grpSpPr>
          <p:grpSp>
            <p:nvGrpSpPr>
              <p:cNvPr id="29728" name="组合 12"/>
              <p:cNvGrpSpPr>
                <a:grpSpLocks/>
              </p:cNvGrpSpPr>
              <p:nvPr/>
            </p:nvGrpSpPr>
            <p:grpSpPr bwMode="auto">
              <a:xfrm>
                <a:off x="-2" y="2852936"/>
                <a:ext cx="1494965" cy="1008112"/>
                <a:chOff x="-2" y="2852936"/>
                <a:chExt cx="1494965" cy="1008112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-45" y="2853176"/>
                  <a:ext cx="1494591" cy="469910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17" name="矩形 16"/>
                <p:cNvSpPr/>
                <p:nvPr/>
              </p:nvSpPr>
              <p:spPr>
                <a:xfrm>
                  <a:off x="-45" y="3358012"/>
                  <a:ext cx="1494591" cy="249242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18" name="矩形 17"/>
                <p:cNvSpPr/>
                <p:nvPr/>
              </p:nvSpPr>
              <p:spPr>
                <a:xfrm>
                  <a:off x="-45" y="3632654"/>
                  <a:ext cx="1494591" cy="92077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cxnSp>
              <p:nvCxnSpPr>
                <p:cNvPr id="19" name="直接连接符 18"/>
                <p:cNvCxnSpPr/>
                <p:nvPr/>
              </p:nvCxnSpPr>
              <p:spPr>
                <a:xfrm>
                  <a:off x="-45" y="3783470"/>
                  <a:ext cx="1494591" cy="0"/>
                </a:xfrm>
                <a:prstGeom prst="line">
                  <a:avLst/>
                </a:prstGeom>
                <a:ln w="38100">
                  <a:solidFill>
                    <a:srgbClr val="64C84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接连接符 19"/>
                <p:cNvCxnSpPr/>
                <p:nvPr/>
              </p:nvCxnSpPr>
              <p:spPr>
                <a:xfrm>
                  <a:off x="-45" y="3861259"/>
                  <a:ext cx="1494591" cy="0"/>
                </a:xfrm>
                <a:prstGeom prst="line">
                  <a:avLst/>
                </a:prstGeom>
                <a:ln w="19050">
                  <a:solidFill>
                    <a:srgbClr val="6699F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729" name="TextBox 13"/>
              <p:cNvSpPr txBox="1">
                <a:spLocks noChangeArrowheads="1"/>
              </p:cNvSpPr>
              <p:nvPr/>
            </p:nvSpPr>
            <p:spPr bwMode="auto">
              <a:xfrm>
                <a:off x="-2" y="2781737"/>
                <a:ext cx="1368152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CN" sz="4000">
                    <a:solidFill>
                      <a:srgbClr val="FFFFFF"/>
                    </a:solidFill>
                    <a:latin typeface="Broadway"/>
                    <a:ea typeface="微软雅黑" charset="-122"/>
                  </a:rPr>
                  <a:t>3</a:t>
                </a:r>
                <a:endParaRPr lang="zh-CN" altLang="en-US" sz="4000">
                  <a:solidFill>
                    <a:srgbClr val="FFFFFF"/>
                  </a:solidFill>
                  <a:latin typeface="Broadway"/>
                  <a:ea typeface="微软雅黑" charset="-122"/>
                </a:endParaRPr>
              </a:p>
            </p:txBody>
          </p:sp>
          <p:sp>
            <p:nvSpPr>
              <p:cNvPr id="29730" name="TextBox 14"/>
              <p:cNvSpPr txBox="1">
                <a:spLocks noChangeArrowheads="1"/>
              </p:cNvSpPr>
              <p:nvPr/>
            </p:nvSpPr>
            <p:spPr bwMode="auto">
              <a:xfrm>
                <a:off x="395536" y="3031673"/>
                <a:ext cx="109942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>
                    <a:solidFill>
                      <a:srgbClr val="FFFFFF"/>
                    </a:solidFill>
                    <a:latin typeface="微软雅黑" charset="-122"/>
                    <a:ea typeface="微软雅黑" charset="-122"/>
                  </a:rPr>
                  <a:t>音乐</a:t>
                </a:r>
              </a:p>
            </p:txBody>
          </p:sp>
        </p:grpSp>
        <p:cxnSp>
          <p:nvCxnSpPr>
            <p:cNvPr id="8" name="肘形连接符 7"/>
            <p:cNvCxnSpPr/>
            <p:nvPr/>
          </p:nvCxnSpPr>
          <p:spPr>
            <a:xfrm>
              <a:off x="316068" y="1042248"/>
              <a:ext cx="3115982" cy="993796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6699F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489160" y="2137646"/>
              <a:ext cx="739709" cy="2592441"/>
            </a:xfrm>
            <a:prstGeom prst="rect">
              <a:avLst/>
            </a:prstGeom>
            <a:solidFill>
              <a:srgbClr val="64C841"/>
            </a:solidFill>
          </p:spPr>
          <p:txBody>
            <a:bodyPr vert="eaVert">
              <a:spAutoFit/>
            </a:bodyPr>
            <a:lstStyle/>
            <a:p>
              <a:pPr eaLnBrk="0" hangingPunct="0">
                <a:defRPr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根据你自己的情况进行填写</a:t>
              </a:r>
              <a:endPara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247811" y="2113832"/>
              <a:ext cx="2225475" cy="2730557"/>
            </a:xfrm>
            <a:prstGeom prst="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>
                <a:solidFill>
                  <a:srgbClr val="FFFFFF"/>
                </a:solidFill>
                <a:ea typeface="宋体" pitchFamily="2" charset="-122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3432050" y="2036044"/>
              <a:ext cx="0" cy="2808345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2473286" y="4844389"/>
              <a:ext cx="958764" cy="0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组合 25"/>
          <p:cNvGrpSpPr>
            <a:grpSpLocks/>
          </p:cNvGrpSpPr>
          <p:nvPr/>
        </p:nvGrpSpPr>
        <p:grpSpPr bwMode="auto">
          <a:xfrm>
            <a:off x="5607050" y="2782888"/>
            <a:ext cx="3184525" cy="3810000"/>
            <a:chOff x="3635896" y="1090071"/>
            <a:chExt cx="3184239" cy="3810079"/>
          </a:xfrm>
        </p:grpSpPr>
        <p:grpSp>
          <p:nvGrpSpPr>
            <p:cNvPr id="29701" name="组合 26"/>
            <p:cNvGrpSpPr>
              <a:grpSpLocks/>
            </p:cNvGrpSpPr>
            <p:nvPr/>
          </p:nvGrpSpPr>
          <p:grpSpPr bwMode="auto">
            <a:xfrm>
              <a:off x="3635896" y="1090071"/>
              <a:ext cx="3184239" cy="3810079"/>
              <a:chOff x="247811" y="1034310"/>
              <a:chExt cx="3184239" cy="3810079"/>
            </a:xfrm>
          </p:grpSpPr>
          <p:grpSp>
            <p:nvGrpSpPr>
              <p:cNvPr id="29703" name="组合 28"/>
              <p:cNvGrpSpPr>
                <a:grpSpLocks/>
              </p:cNvGrpSpPr>
              <p:nvPr/>
            </p:nvGrpSpPr>
            <p:grpSpPr bwMode="auto">
              <a:xfrm>
                <a:off x="450535" y="1850658"/>
                <a:ext cx="2308918" cy="2880022"/>
                <a:chOff x="450535" y="2637210"/>
                <a:chExt cx="2308918" cy="2880022"/>
              </a:xfrm>
            </p:grpSpPr>
            <p:pic>
              <p:nvPicPr>
                <p:cNvPr id="44" name="Picture 2"/>
                <p:cNvPicPr>
                  <a:picLocks noChangeAspect="1" noChangeArrowheads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 bwMode="auto">
                <a:xfrm>
                  <a:off x="450993" y="2943247"/>
                  <a:ext cx="1819112" cy="2573392"/>
                </a:xfrm>
                <a:prstGeom prst="rect">
                  <a:avLst/>
                </a:prstGeom>
                <a:ln>
                  <a:noFill/>
                </a:ln>
                <a:effectLst>
                  <a:outerShdw blurRad="292100" dist="139700" dir="2700000" algn="tl" rotWithShape="0">
                    <a:srgbClr val="333333">
                      <a:alpha val="65000"/>
                    </a:srgbClr>
                  </a:outerShdw>
                </a:effectLst>
                <a:extLst>
                  <a:ext uri="{909E8E84-426E-40DD-AFC4-6F175D3DCCD1}"/>
                </a:extLst>
              </p:spPr>
            </p:pic>
            <p:sp>
              <p:nvSpPr>
                <p:cNvPr id="45" name="矩形 12"/>
                <p:cNvSpPr/>
                <p:nvPr/>
              </p:nvSpPr>
              <p:spPr>
                <a:xfrm rot="18922899">
                  <a:off x="1958983" y="2636854"/>
                  <a:ext cx="360331" cy="11192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0040" h="1119317">
                      <a:moveTo>
                        <a:pt x="360040" y="355275"/>
                      </a:moveTo>
                      <a:lnTo>
                        <a:pt x="360040" y="754449"/>
                      </a:lnTo>
                      <a:lnTo>
                        <a:pt x="0" y="11193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BB400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 rot="2676503">
                  <a:off x="1679608" y="3121051"/>
                  <a:ext cx="1079403" cy="33814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0" hangingPunct="0">
                    <a:defRPr/>
                  </a:pPr>
                  <a:endParaRPr lang="zh-CN" altLang="en-US" sz="1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itchFamily="34" charset="-122"/>
                    <a:ea typeface="微软雅黑" pitchFamily="34" charset="-122"/>
                  </a:endParaRPr>
                </a:p>
              </p:txBody>
            </p:sp>
          </p:grpSp>
          <p:grpSp>
            <p:nvGrpSpPr>
              <p:cNvPr id="29704" name="组合 29"/>
              <p:cNvGrpSpPr>
                <a:grpSpLocks/>
              </p:cNvGrpSpPr>
              <p:nvPr/>
            </p:nvGrpSpPr>
            <p:grpSpPr bwMode="auto">
              <a:xfrm>
                <a:off x="316111" y="1034310"/>
                <a:ext cx="1486139" cy="1079311"/>
                <a:chOff x="-2" y="2781737"/>
                <a:chExt cx="1494965" cy="1079311"/>
              </a:xfrm>
            </p:grpSpPr>
            <p:grpSp>
              <p:nvGrpSpPr>
                <p:cNvPr id="29710" name="组合 35"/>
                <p:cNvGrpSpPr>
                  <a:grpSpLocks/>
                </p:cNvGrpSpPr>
                <p:nvPr/>
              </p:nvGrpSpPr>
              <p:grpSpPr bwMode="auto">
                <a:xfrm>
                  <a:off x="-2" y="2852936"/>
                  <a:ext cx="1494965" cy="1008112"/>
                  <a:chOff x="-2" y="2852936"/>
                  <a:chExt cx="1494965" cy="1008112"/>
                </a:xfrm>
              </p:grpSpPr>
              <p:sp>
                <p:nvSpPr>
                  <p:cNvPr id="39" name="矩形 38"/>
                  <p:cNvSpPr/>
                  <p:nvPr/>
                </p:nvSpPr>
                <p:spPr>
                  <a:xfrm>
                    <a:off x="-45" y="2853175"/>
                    <a:ext cx="1494591" cy="469910"/>
                  </a:xfrm>
                  <a:prstGeom prst="rect">
                    <a:avLst/>
                  </a:prstGeom>
                  <a:solidFill>
                    <a:srgbClr val="64C84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zh-CN" altLang="en-US">
                      <a:solidFill>
                        <a:srgbClr val="FFFFFF"/>
                      </a:solidFill>
                      <a:ea typeface="宋体" pitchFamily="2" charset="-122"/>
                    </a:endParaRPr>
                  </a:p>
                </p:txBody>
              </p:sp>
              <p:sp>
                <p:nvSpPr>
                  <p:cNvPr id="40" name="矩形 39"/>
                  <p:cNvSpPr/>
                  <p:nvPr/>
                </p:nvSpPr>
                <p:spPr>
                  <a:xfrm>
                    <a:off x="-45" y="3358011"/>
                    <a:ext cx="1494591" cy="249243"/>
                  </a:xfrm>
                  <a:prstGeom prst="rect">
                    <a:avLst/>
                  </a:prstGeom>
                  <a:solidFill>
                    <a:srgbClr val="64C84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zh-CN" altLang="en-US">
                      <a:solidFill>
                        <a:srgbClr val="FFFFFF"/>
                      </a:solidFill>
                      <a:ea typeface="宋体" pitchFamily="2" charset="-122"/>
                    </a:endParaRPr>
                  </a:p>
                </p:txBody>
              </p:sp>
              <p:sp>
                <p:nvSpPr>
                  <p:cNvPr id="41" name="矩形 40"/>
                  <p:cNvSpPr/>
                  <p:nvPr/>
                </p:nvSpPr>
                <p:spPr>
                  <a:xfrm>
                    <a:off x="-45" y="3632654"/>
                    <a:ext cx="1494591" cy="92077"/>
                  </a:xfrm>
                  <a:prstGeom prst="rect">
                    <a:avLst/>
                  </a:prstGeom>
                  <a:solidFill>
                    <a:srgbClr val="64C84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zh-CN" altLang="en-US">
                      <a:solidFill>
                        <a:srgbClr val="FFFFFF"/>
                      </a:solidFill>
                      <a:ea typeface="宋体" pitchFamily="2" charset="-122"/>
                    </a:endParaRPr>
                  </a:p>
                </p:txBody>
              </p:sp>
              <p:cxnSp>
                <p:nvCxnSpPr>
                  <p:cNvPr id="42" name="直接连接符 41"/>
                  <p:cNvCxnSpPr/>
                  <p:nvPr/>
                </p:nvCxnSpPr>
                <p:spPr>
                  <a:xfrm>
                    <a:off x="-45" y="3783469"/>
                    <a:ext cx="1494591" cy="0"/>
                  </a:xfrm>
                  <a:prstGeom prst="line">
                    <a:avLst/>
                  </a:prstGeom>
                  <a:ln w="38100">
                    <a:solidFill>
                      <a:srgbClr val="64C84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直接连接符 42"/>
                  <p:cNvCxnSpPr/>
                  <p:nvPr/>
                </p:nvCxnSpPr>
                <p:spPr>
                  <a:xfrm>
                    <a:off x="-45" y="3861259"/>
                    <a:ext cx="1494591" cy="0"/>
                  </a:xfrm>
                  <a:prstGeom prst="line">
                    <a:avLst/>
                  </a:prstGeom>
                  <a:ln w="19050">
                    <a:solidFill>
                      <a:srgbClr val="6699F9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9711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-2" y="2781737"/>
                  <a:ext cx="1368152" cy="70788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altLang="zh-CN" sz="4000">
                      <a:solidFill>
                        <a:srgbClr val="FFFFFF"/>
                      </a:solidFill>
                      <a:latin typeface="Broadway"/>
                      <a:ea typeface="微软雅黑" charset="-122"/>
                    </a:rPr>
                    <a:t>4</a:t>
                  </a:r>
                  <a:endParaRPr lang="zh-CN" altLang="en-US" sz="4000">
                    <a:solidFill>
                      <a:srgbClr val="FFFFFF"/>
                    </a:solidFill>
                    <a:latin typeface="Broadway"/>
                    <a:ea typeface="微软雅黑" charset="-122"/>
                  </a:endParaRPr>
                </a:p>
              </p:txBody>
            </p:sp>
            <p:sp>
              <p:nvSpPr>
                <p:cNvPr id="29712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395536" y="3008661"/>
                  <a:ext cx="1099425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zh-CN" altLang="en-US" sz="2000">
                      <a:solidFill>
                        <a:srgbClr val="FFFFFF"/>
                      </a:solidFill>
                      <a:latin typeface="微软雅黑" charset="-122"/>
                      <a:ea typeface="微软雅黑" charset="-122"/>
                    </a:rPr>
                    <a:t>飞行</a:t>
                  </a:r>
                </a:p>
              </p:txBody>
            </p:sp>
          </p:grpSp>
          <p:cxnSp>
            <p:nvCxnSpPr>
              <p:cNvPr id="31" name="肘形连接符 30"/>
              <p:cNvCxnSpPr/>
              <p:nvPr/>
            </p:nvCxnSpPr>
            <p:spPr>
              <a:xfrm>
                <a:off x="316068" y="1042247"/>
                <a:ext cx="3115982" cy="993796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rgbClr val="6699F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706" name="TextBox 31"/>
              <p:cNvSpPr txBox="1">
                <a:spLocks noChangeArrowheads="1"/>
              </p:cNvSpPr>
              <p:nvPr/>
            </p:nvSpPr>
            <p:spPr bwMode="auto">
              <a:xfrm>
                <a:off x="2693929" y="2137645"/>
                <a:ext cx="738121" cy="2592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>
                <a:spAutoFit/>
              </a:bodyPr>
              <a:lstStyle/>
              <a:p>
                <a:pPr eaLnBrk="0" hangingPunct="0"/>
                <a:endParaRPr lang="zh-CN" altLang="en-US">
                  <a:solidFill>
                    <a:srgbClr val="595959"/>
                  </a:solidFill>
                  <a:latin typeface="微软雅黑" charset="-122"/>
                  <a:ea typeface="微软雅黑" charset="-122"/>
                </a:endParaRPr>
              </a:p>
              <a:p>
                <a:pPr eaLnBrk="0" hangingPunct="0"/>
                <a:endParaRPr lang="zh-CN" altLang="en-US"/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247811" y="2113832"/>
                <a:ext cx="2225475" cy="2730557"/>
              </a:xfrm>
              <a:prstGeom prst="rect">
                <a:avLst/>
              </a:prstGeom>
              <a:noFill/>
              <a:ln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3432050" y="2036043"/>
                <a:ext cx="0" cy="2808346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>
                <a:off x="2473286" y="4844389"/>
                <a:ext cx="958764" cy="0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5877245" y="2214044"/>
              <a:ext cx="738122" cy="2608316"/>
            </a:xfrm>
            <a:prstGeom prst="rect">
              <a:avLst/>
            </a:prstGeom>
            <a:solidFill>
              <a:srgbClr val="64C841"/>
            </a:solidFill>
          </p:spPr>
          <p:txBody>
            <a:bodyPr vert="eaVert">
              <a:spAutoFit/>
            </a:bodyPr>
            <a:lstStyle/>
            <a:p>
              <a:pPr eaLnBrk="0" hangingPunct="0">
                <a:defRPr/>
              </a:pPr>
              <a:r>
                <a:rPr lang="zh-CN" alt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根据你自己的情况进行填写</a:t>
              </a:r>
              <a:endPara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8" name="矩形 4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0" y="0"/>
            <a:ext cx="9144000" cy="2492375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zh-CN" alt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我的</a:t>
            </a:r>
            <a:r>
              <a:rPr lang="zh-CN" altLang="en-US" sz="8000" dirty="0">
                <a:solidFill>
                  <a:srgbClr val="EBB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生活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6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" accel="1000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2492375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zh-CN" alt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我的</a:t>
            </a:r>
            <a:r>
              <a:rPr lang="zh-CN" altLang="en-U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性格</a:t>
            </a:r>
          </a:p>
        </p:txBody>
      </p:sp>
      <p:sp>
        <p:nvSpPr>
          <p:cNvPr id="9" name="矩形 8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grpSp>
        <p:nvGrpSpPr>
          <p:cNvPr id="36" name="组合 35"/>
          <p:cNvGrpSpPr>
            <a:grpSpLocks/>
          </p:cNvGrpSpPr>
          <p:nvPr/>
        </p:nvGrpSpPr>
        <p:grpSpPr bwMode="auto">
          <a:xfrm>
            <a:off x="609600" y="3048000"/>
            <a:ext cx="8077200" cy="2765425"/>
            <a:chOff x="609600" y="3048000"/>
            <a:chExt cx="8077200" cy="2766121"/>
          </a:xfrm>
        </p:grpSpPr>
        <p:sp>
          <p:nvSpPr>
            <p:cNvPr id="30724" name="任意多边形 34"/>
            <p:cNvSpPr>
              <a:spLocks/>
            </p:cNvSpPr>
            <p:nvPr/>
          </p:nvSpPr>
          <p:spPr bwMode="auto">
            <a:xfrm>
              <a:off x="1879600" y="3378200"/>
              <a:ext cx="5537200" cy="2146300"/>
            </a:xfrm>
            <a:custGeom>
              <a:avLst/>
              <a:gdLst>
                <a:gd name="T0" fmla="*/ 2705100 w 5537200"/>
                <a:gd name="T1" fmla="*/ 0 h 2146300"/>
                <a:gd name="T2" fmla="*/ 0 w 5537200"/>
                <a:gd name="T3" fmla="*/ 1041400 h 2146300"/>
                <a:gd name="T4" fmla="*/ 2768600 w 5537200"/>
                <a:gd name="T5" fmla="*/ 2146300 h 2146300"/>
                <a:gd name="T6" fmla="*/ 5537200 w 5537200"/>
                <a:gd name="T7" fmla="*/ 1028700 h 2146300"/>
                <a:gd name="T8" fmla="*/ 2705100 w 5537200"/>
                <a:gd name="T9" fmla="*/ 0 h 21463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37200"/>
                <a:gd name="T16" fmla="*/ 0 h 2146300"/>
                <a:gd name="T17" fmla="*/ 5537200 w 5537200"/>
                <a:gd name="T18" fmla="*/ 2146300 h 21463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37200" h="2146300">
                  <a:moveTo>
                    <a:pt x="2705100" y="0"/>
                  </a:moveTo>
                  <a:lnTo>
                    <a:pt x="0" y="1041400"/>
                  </a:lnTo>
                  <a:lnTo>
                    <a:pt x="2768600" y="2146300"/>
                  </a:lnTo>
                  <a:lnTo>
                    <a:pt x="5537200" y="1028700"/>
                  </a:lnTo>
                  <a:lnTo>
                    <a:pt x="2705100" y="0"/>
                  </a:lnTo>
                  <a:close/>
                </a:path>
              </a:pathLst>
            </a:custGeom>
            <a:noFill/>
            <a:ln w="38100" algn="ctr">
              <a:solidFill>
                <a:srgbClr val="FFC000"/>
              </a:solidFill>
              <a:prstDash val="sys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zh-CN" altLang="en-US"/>
            </a:p>
          </p:txBody>
        </p:sp>
        <p:grpSp>
          <p:nvGrpSpPr>
            <p:cNvPr id="30725" name="组合 14"/>
            <p:cNvGrpSpPr>
              <a:grpSpLocks/>
            </p:cNvGrpSpPr>
            <p:nvPr/>
          </p:nvGrpSpPr>
          <p:grpSpPr bwMode="auto">
            <a:xfrm>
              <a:off x="609600" y="4091879"/>
              <a:ext cx="2590800" cy="632521"/>
              <a:chOff x="2819400" y="3939478"/>
              <a:chExt cx="2590800" cy="63252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2819400" y="3938850"/>
                <a:ext cx="152400" cy="633571"/>
              </a:xfrm>
              <a:prstGeom prst="rect">
                <a:avLst/>
              </a:prstGeom>
              <a:solidFill>
                <a:srgbClr val="64C84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5257800" y="3938850"/>
                <a:ext cx="152400" cy="633571"/>
              </a:xfrm>
              <a:prstGeom prst="rect">
                <a:avLst/>
              </a:prstGeom>
              <a:solidFill>
                <a:srgbClr val="64C84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grpSp>
            <p:nvGrpSpPr>
              <p:cNvPr id="30746" name="组合 13"/>
              <p:cNvGrpSpPr>
                <a:grpSpLocks/>
              </p:cNvGrpSpPr>
              <p:nvPr/>
            </p:nvGrpSpPr>
            <p:grpSpPr bwMode="auto">
              <a:xfrm>
                <a:off x="3048000" y="3939478"/>
                <a:ext cx="2133600" cy="632521"/>
                <a:chOff x="3048000" y="3939478"/>
                <a:chExt cx="2362200" cy="632521"/>
              </a:xfrm>
            </p:grpSpPr>
            <p:sp>
              <p:nvSpPr>
                <p:cNvPr id="10" name="矩形 9"/>
                <p:cNvSpPr/>
                <p:nvPr/>
              </p:nvSpPr>
              <p:spPr>
                <a:xfrm>
                  <a:off x="3048000" y="3938850"/>
                  <a:ext cx="2362200" cy="633571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0748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3048000" y="3951604"/>
                  <a:ext cx="2362200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/>
                  <a:r>
                    <a:rPr lang="zh-CN" altLang="en-US" sz="3200">
                      <a:solidFill>
                        <a:schemeClr val="bg1"/>
                      </a:solidFill>
                      <a:latin typeface="微软雅黑" charset="-122"/>
                      <a:ea typeface="微软雅黑" charset="-122"/>
                    </a:rPr>
                    <a:t>豁达乐观</a:t>
                  </a:r>
                </a:p>
              </p:txBody>
            </p:sp>
          </p:grpSp>
        </p:grpSp>
        <p:grpSp>
          <p:nvGrpSpPr>
            <p:cNvPr id="30726" name="组合 15"/>
            <p:cNvGrpSpPr>
              <a:grpSpLocks/>
            </p:cNvGrpSpPr>
            <p:nvPr/>
          </p:nvGrpSpPr>
          <p:grpSpPr bwMode="auto">
            <a:xfrm>
              <a:off x="3321050" y="3048000"/>
              <a:ext cx="2590800" cy="632521"/>
              <a:chOff x="2819400" y="3939478"/>
              <a:chExt cx="2590800" cy="632521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2819400" y="3939478"/>
                <a:ext cx="152400" cy="631984"/>
              </a:xfrm>
              <a:prstGeom prst="rect">
                <a:avLst/>
              </a:prstGeom>
              <a:solidFill>
                <a:srgbClr val="64C84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5257800" y="3939478"/>
                <a:ext cx="152400" cy="631984"/>
              </a:xfrm>
              <a:prstGeom prst="rect">
                <a:avLst/>
              </a:prstGeom>
              <a:solidFill>
                <a:srgbClr val="64C84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grpSp>
            <p:nvGrpSpPr>
              <p:cNvPr id="30741" name="组合 18"/>
              <p:cNvGrpSpPr>
                <a:grpSpLocks/>
              </p:cNvGrpSpPr>
              <p:nvPr/>
            </p:nvGrpSpPr>
            <p:grpSpPr bwMode="auto">
              <a:xfrm>
                <a:off x="3048000" y="3939478"/>
                <a:ext cx="2133600" cy="632521"/>
                <a:chOff x="3048000" y="3939478"/>
                <a:chExt cx="2362200" cy="632521"/>
              </a:xfrm>
            </p:grpSpPr>
            <p:sp>
              <p:nvSpPr>
                <p:cNvPr id="20" name="矩形 19"/>
                <p:cNvSpPr/>
                <p:nvPr/>
              </p:nvSpPr>
              <p:spPr>
                <a:xfrm>
                  <a:off x="3048000" y="3939478"/>
                  <a:ext cx="2362200" cy="631984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0743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3048000" y="3951604"/>
                  <a:ext cx="2362200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/>
                  <a:r>
                    <a:rPr lang="zh-CN" altLang="en-US" sz="3200">
                      <a:solidFill>
                        <a:schemeClr val="bg1"/>
                      </a:solidFill>
                      <a:latin typeface="微软雅黑" charset="-122"/>
                      <a:ea typeface="微软雅黑" charset="-122"/>
                    </a:rPr>
                    <a:t>追求卓越</a:t>
                  </a:r>
                </a:p>
              </p:txBody>
            </p:sp>
          </p:grpSp>
        </p:grpSp>
        <p:grpSp>
          <p:nvGrpSpPr>
            <p:cNvPr id="30727" name="组合 21"/>
            <p:cNvGrpSpPr>
              <a:grpSpLocks/>
            </p:cNvGrpSpPr>
            <p:nvPr/>
          </p:nvGrpSpPr>
          <p:grpSpPr bwMode="auto">
            <a:xfrm>
              <a:off x="6096000" y="4091879"/>
              <a:ext cx="2590800" cy="632521"/>
              <a:chOff x="2819400" y="3939478"/>
              <a:chExt cx="2590800" cy="632521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2819400" y="3938850"/>
                <a:ext cx="152400" cy="633571"/>
              </a:xfrm>
              <a:prstGeom prst="rect">
                <a:avLst/>
              </a:prstGeom>
              <a:solidFill>
                <a:srgbClr val="64C84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5257800" y="3938850"/>
                <a:ext cx="152400" cy="633571"/>
              </a:xfrm>
              <a:prstGeom prst="rect">
                <a:avLst/>
              </a:prstGeom>
              <a:solidFill>
                <a:srgbClr val="64C84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grpSp>
            <p:nvGrpSpPr>
              <p:cNvPr id="30736" name="组合 24"/>
              <p:cNvGrpSpPr>
                <a:grpSpLocks/>
              </p:cNvGrpSpPr>
              <p:nvPr/>
            </p:nvGrpSpPr>
            <p:grpSpPr bwMode="auto">
              <a:xfrm>
                <a:off x="3048000" y="3939478"/>
                <a:ext cx="2133600" cy="632521"/>
                <a:chOff x="3048000" y="3939478"/>
                <a:chExt cx="2362200" cy="632521"/>
              </a:xfrm>
            </p:grpSpPr>
            <p:sp>
              <p:nvSpPr>
                <p:cNvPr id="26" name="矩形 25"/>
                <p:cNvSpPr/>
                <p:nvPr/>
              </p:nvSpPr>
              <p:spPr>
                <a:xfrm>
                  <a:off x="3048000" y="3938850"/>
                  <a:ext cx="2362200" cy="633571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0738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3048000" y="3951604"/>
                  <a:ext cx="2362200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/>
                  <a:r>
                    <a:rPr lang="zh-CN" altLang="en-US" sz="3200">
                      <a:solidFill>
                        <a:schemeClr val="bg1"/>
                      </a:solidFill>
                      <a:latin typeface="微软雅黑" charset="-122"/>
                      <a:ea typeface="微软雅黑" charset="-122"/>
                    </a:rPr>
                    <a:t>乐于助人</a:t>
                  </a:r>
                </a:p>
              </p:txBody>
            </p:sp>
          </p:grpSp>
        </p:grpSp>
        <p:grpSp>
          <p:nvGrpSpPr>
            <p:cNvPr id="30728" name="组合 27"/>
            <p:cNvGrpSpPr>
              <a:grpSpLocks/>
            </p:cNvGrpSpPr>
            <p:nvPr/>
          </p:nvGrpSpPr>
          <p:grpSpPr bwMode="auto">
            <a:xfrm>
              <a:off x="1828800" y="5181600"/>
              <a:ext cx="5575300" cy="632521"/>
              <a:chOff x="1447800" y="3939478"/>
              <a:chExt cx="5575300" cy="632521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1447800" y="3940015"/>
                <a:ext cx="152400" cy="631984"/>
              </a:xfrm>
              <a:prstGeom prst="rect">
                <a:avLst/>
              </a:prstGeom>
              <a:solidFill>
                <a:srgbClr val="64C84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6870700" y="3940015"/>
                <a:ext cx="152400" cy="631984"/>
              </a:xfrm>
              <a:prstGeom prst="rect">
                <a:avLst/>
              </a:prstGeom>
              <a:solidFill>
                <a:srgbClr val="64C84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zh-CN" altLang="en-US">
                  <a:solidFill>
                    <a:srgbClr val="FFFFFF"/>
                  </a:solidFill>
                  <a:ea typeface="宋体" pitchFamily="2" charset="-122"/>
                </a:endParaRPr>
              </a:p>
            </p:txBody>
          </p:sp>
          <p:grpSp>
            <p:nvGrpSpPr>
              <p:cNvPr id="30731" name="组合 30"/>
              <p:cNvGrpSpPr>
                <a:grpSpLocks/>
              </p:cNvGrpSpPr>
              <p:nvPr/>
            </p:nvGrpSpPr>
            <p:grpSpPr bwMode="auto">
              <a:xfrm>
                <a:off x="1676399" y="3939478"/>
                <a:ext cx="5105401" cy="632521"/>
                <a:chOff x="1529443" y="3939478"/>
                <a:chExt cx="5652407" cy="632521"/>
              </a:xfrm>
            </p:grpSpPr>
            <p:sp>
              <p:nvSpPr>
                <p:cNvPr id="32" name="矩形 31"/>
                <p:cNvSpPr/>
                <p:nvPr/>
              </p:nvSpPr>
              <p:spPr>
                <a:xfrm>
                  <a:off x="1529444" y="3940015"/>
                  <a:ext cx="5652406" cy="631984"/>
                </a:xfrm>
                <a:prstGeom prst="rect">
                  <a:avLst/>
                </a:prstGeom>
                <a:solidFill>
                  <a:srgbClr val="64C841"/>
                </a:solidFill>
                <a:ln>
                  <a:noFill/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zh-CN" altLang="en-US">
                    <a:solidFill>
                      <a:srgbClr val="FFFFFF"/>
                    </a:solidFill>
                    <a:ea typeface="宋体" pitchFamily="2" charset="-122"/>
                  </a:endParaRPr>
                </a:p>
              </p:txBody>
            </p:sp>
            <p:sp>
              <p:nvSpPr>
                <p:cNvPr id="30733" name="TextBox 32"/>
                <p:cNvSpPr txBox="1">
                  <a:spLocks noChangeArrowheads="1"/>
                </p:cNvSpPr>
                <p:nvPr/>
              </p:nvSpPr>
              <p:spPr bwMode="auto">
                <a:xfrm>
                  <a:off x="1529444" y="3939478"/>
                  <a:ext cx="5652406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/>
                  <a:r>
                    <a:rPr lang="zh-CN" altLang="en-US" sz="3200">
                      <a:solidFill>
                        <a:schemeClr val="bg1"/>
                      </a:solidFill>
                      <a:latin typeface="微软雅黑" charset="-122"/>
                      <a:ea typeface="微软雅黑" charset="-122"/>
                    </a:rPr>
                    <a:t>带有现实色彩的理想主义者</a:t>
                  </a: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rcRect l="18106" r="2" b="20145"/>
          <a:stretch>
            <a:fillRect/>
          </a:stretch>
        </p:blipFill>
        <p:spPr bwMode="auto">
          <a:xfrm>
            <a:off x="0" y="3352800"/>
            <a:ext cx="3130550" cy="30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0" y="0"/>
            <a:ext cx="9144000" cy="2492375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zh-CN" alt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我的</a:t>
            </a:r>
            <a:r>
              <a:rPr lang="zh-CN" altLang="en-US" sz="8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理想</a:t>
            </a:r>
          </a:p>
        </p:txBody>
      </p:sp>
      <p:sp>
        <p:nvSpPr>
          <p:cNvPr id="9" name="矩形 8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71800" y="3505200"/>
            <a:ext cx="5334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 sz="3800" b="1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 sz="3800" b="1"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 sz="3800" b="1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 sz="3800" b="1"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 sz="3800" b="1"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0" hangingPunct="0">
              <a:defRPr/>
            </a:pPr>
            <a:r>
              <a:rPr lang="zh-CN" altLang="en-US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趁着诗酒年华</a:t>
            </a:r>
            <a:endParaRPr lang="en-US" altLang="zh-CN" sz="3600" dirty="0" smtClean="0">
              <a:solidFill>
                <a:schemeClr val="tx2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0" hangingPunct="0">
              <a:defRPr/>
            </a:pPr>
            <a:r>
              <a:rPr lang="zh-CN" altLang="en-US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做我所爱</a:t>
            </a:r>
            <a:endParaRPr lang="en-US" altLang="zh-CN" sz="3600" dirty="0" smtClean="0">
              <a:solidFill>
                <a:schemeClr val="tx2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eaLnBrk="0" hangingPunct="0">
              <a:defRPr/>
            </a:pPr>
            <a:r>
              <a:rPr lang="zh-CN" altLang="en-US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去追寻我的激情所在</a:t>
            </a:r>
          </a:p>
        </p:txBody>
      </p:sp>
      <p:sp>
        <p:nvSpPr>
          <p:cNvPr id="42" name="矩形 41"/>
          <p:cNvSpPr/>
          <p:nvPr/>
        </p:nvSpPr>
        <p:spPr>
          <a:xfrm>
            <a:off x="3124200" y="5259388"/>
            <a:ext cx="4267200" cy="46037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3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3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47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8" grpId="0"/>
      <p:bldP spid="38" grpId="1"/>
      <p:bldP spid="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745392_094122011_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381000" y="1246448"/>
            <a:ext cx="7162800" cy="5316141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4" name="矩形 3"/>
          <p:cNvSpPr/>
          <p:nvPr/>
        </p:nvSpPr>
        <p:spPr>
          <a:xfrm>
            <a:off x="0" y="0"/>
            <a:ext cx="9144000" cy="2492375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zh-CN" altLang="en-US" sz="8000" dirty="0">
                <a:latin typeface="微软雅黑" pitchFamily="34" charset="-122"/>
                <a:ea typeface="微软雅黑" pitchFamily="34" charset="-122"/>
              </a:rPr>
              <a:t>我的</a:t>
            </a:r>
            <a:r>
              <a:rPr lang="zh-CN" altLang="en-US" sz="8000" dirty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未来</a:t>
            </a:r>
          </a:p>
        </p:txBody>
      </p:sp>
      <p:sp>
        <p:nvSpPr>
          <p:cNvPr id="9" name="矩形 8"/>
          <p:cNvSpPr/>
          <p:nvPr/>
        </p:nvSpPr>
        <p:spPr>
          <a:xfrm>
            <a:off x="0" y="6381750"/>
            <a:ext cx="9144000" cy="476250"/>
          </a:xfrm>
          <a:prstGeom prst="rect">
            <a:avLst/>
          </a:prstGeom>
          <a:solidFill>
            <a:srgbClr val="64C84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379293" y="2589074"/>
            <a:ext cx="6340198" cy="193899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zh-CN" altLang="en-US" sz="6000" dirty="0">
                <a:ln w="1905"/>
                <a:solidFill>
                  <a:schemeClr val="tx2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软雅黑" pitchFamily="34" charset="-122"/>
                <a:ea typeface="微软雅黑" pitchFamily="34" charset="-122"/>
              </a:rPr>
              <a:t>谢谢大家</a:t>
            </a:r>
            <a:endParaRPr lang="en-US" altLang="zh-CN" sz="6000" dirty="0">
              <a:ln w="1905"/>
              <a:solidFill>
                <a:schemeClr val="tx2">
                  <a:lumMod val="75000"/>
                  <a:lumOff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 eaLnBrk="0" hangingPunct="0">
              <a:defRPr/>
            </a:pPr>
            <a:r>
              <a:rPr lang="zh-CN" altLang="en-US" sz="6000" dirty="0">
                <a:ln w="1905"/>
                <a:solidFill>
                  <a:schemeClr val="tx2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微软雅黑" pitchFamily="34" charset="-122"/>
                <a:ea typeface="微软雅黑" pitchFamily="34" charset="-122"/>
              </a:rPr>
              <a:t>敬请各位领导提问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-571500"/>
            <a:ext cx="92519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6200" y="3908425"/>
            <a:ext cx="92964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3467</TotalTime>
  <Words>134</Words>
  <Application>Microsoft Office PowerPoint</Application>
  <PresentationFormat>全屏显示(4:3)</PresentationFormat>
  <Paragraphs>29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演示文稿设计模板</vt:lpstr>
      </vt:variant>
      <vt:variant>
        <vt:i4>12</vt:i4>
      </vt:variant>
      <vt:variant>
        <vt:lpstr>幻灯片标题</vt:lpstr>
      </vt:variant>
      <vt:variant>
        <vt:i4>7</vt:i4>
      </vt:variant>
    </vt:vector>
  </HeadingPairs>
  <TitlesOfParts>
    <vt:vector size="25" baseType="lpstr">
      <vt:lpstr>Georgia</vt:lpstr>
      <vt:lpstr>宋体</vt:lpstr>
      <vt:lpstr>Arial</vt:lpstr>
      <vt:lpstr>Calibri</vt:lpstr>
      <vt:lpstr>微软雅黑</vt:lpstr>
      <vt:lpstr>Broadway</vt:lpstr>
      <vt:lpstr>Default Design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雨林木风</cp:lastModifiedBy>
  <cp:revision>295</cp:revision>
  <cp:lastPrinted>1601-01-01T00:00:00Z</cp:lastPrinted>
  <dcterms:created xsi:type="dcterms:W3CDTF">1601-01-01T00:00:00Z</dcterms:created>
  <dcterms:modified xsi:type="dcterms:W3CDTF">2013-02-16T06:29:48Z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