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5" r:id="rId6"/>
    <p:sldId id="261" r:id="rId7"/>
    <p:sldId id="263" r:id="rId8"/>
    <p:sldId id="264" r:id="rId9"/>
    <p:sldId id="266" r:id="rId10"/>
    <p:sldId id="262" r:id="rId1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33" autoAdjust="0"/>
  </p:normalViewPr>
  <p:slideViewPr>
    <p:cSldViewPr>
      <p:cViewPr varScale="1">
        <p:scale>
          <a:sx n="60" d="100"/>
          <a:sy n="60" d="100"/>
        </p:scale>
        <p:origin x="-965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D3295-BB07-4A55-9ADF-CDCEABA10869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BB39A-A83E-4236-BC09-CAF3653842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9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B39A-A83E-4236-BC09-CAF36538420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234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2" y="1597820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13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2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399" y="154781"/>
            <a:ext cx="2057401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1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48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48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1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1" y="900113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078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56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50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09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2" y="204789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64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5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E81E-17CB-403E-B653-B4C025DC7802}" type="datetimeFigureOut">
              <a:rPr lang="zh-CN" altLang="en-US" smtClean="0"/>
              <a:t>2012/12/30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179D0-9DB6-48E8-9AB1-28020F3763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84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/>
          <p:nvPr/>
        </p:nvSpPr>
        <p:spPr>
          <a:xfrm>
            <a:off x="3275856" y="555526"/>
            <a:ext cx="3295098" cy="1689806"/>
          </a:xfrm>
          <a:custGeom>
            <a:avLst/>
            <a:gdLst>
              <a:gd name="connsiteX0" fmla="*/ 175847 w 1817077"/>
              <a:gd name="connsiteY0" fmla="*/ 1008184 h 1090246"/>
              <a:gd name="connsiteX1" fmla="*/ 1817077 w 1817077"/>
              <a:gd name="connsiteY1" fmla="*/ 1066800 h 1090246"/>
              <a:gd name="connsiteX2" fmla="*/ 1817077 w 1817077"/>
              <a:gd name="connsiteY2" fmla="*/ 633046 h 1090246"/>
              <a:gd name="connsiteX3" fmla="*/ 1676400 w 1817077"/>
              <a:gd name="connsiteY3" fmla="*/ 386861 h 1090246"/>
              <a:gd name="connsiteX4" fmla="*/ 1359877 w 1817077"/>
              <a:gd name="connsiteY4" fmla="*/ 422031 h 1090246"/>
              <a:gd name="connsiteX5" fmla="*/ 973016 w 1817077"/>
              <a:gd name="connsiteY5" fmla="*/ 0 h 1090246"/>
              <a:gd name="connsiteX6" fmla="*/ 386862 w 1817077"/>
              <a:gd name="connsiteY6" fmla="*/ 363415 h 1090246"/>
              <a:gd name="connsiteX7" fmla="*/ 0 w 1817077"/>
              <a:gd name="connsiteY7" fmla="*/ 386861 h 1090246"/>
              <a:gd name="connsiteX8" fmla="*/ 0 w 1817077"/>
              <a:gd name="connsiteY8" fmla="*/ 844061 h 1090246"/>
              <a:gd name="connsiteX9" fmla="*/ 175847 w 1817077"/>
              <a:gd name="connsiteY9" fmla="*/ 1090246 h 1090246"/>
              <a:gd name="connsiteX10" fmla="*/ 234462 w 1817077"/>
              <a:gd name="connsiteY10" fmla="*/ 1019907 h 1090246"/>
              <a:gd name="connsiteX11" fmla="*/ 234462 w 1817077"/>
              <a:gd name="connsiteY11" fmla="*/ 1019907 h 1090246"/>
              <a:gd name="connsiteX0" fmla="*/ 175847 w 1817077"/>
              <a:gd name="connsiteY0" fmla="*/ 1008184 h 1090246"/>
              <a:gd name="connsiteX1" fmla="*/ 1817077 w 1817077"/>
              <a:gd name="connsiteY1" fmla="*/ 1066800 h 1090246"/>
              <a:gd name="connsiteX2" fmla="*/ 1817077 w 1817077"/>
              <a:gd name="connsiteY2" fmla="*/ 633046 h 1090246"/>
              <a:gd name="connsiteX3" fmla="*/ 1676400 w 1817077"/>
              <a:gd name="connsiteY3" fmla="*/ 386861 h 1090246"/>
              <a:gd name="connsiteX4" fmla="*/ 1359877 w 1817077"/>
              <a:gd name="connsiteY4" fmla="*/ 422031 h 1090246"/>
              <a:gd name="connsiteX5" fmla="*/ 973016 w 1817077"/>
              <a:gd name="connsiteY5" fmla="*/ 0 h 1090246"/>
              <a:gd name="connsiteX6" fmla="*/ 386862 w 1817077"/>
              <a:gd name="connsiteY6" fmla="*/ 363415 h 1090246"/>
              <a:gd name="connsiteX7" fmla="*/ 0 w 1817077"/>
              <a:gd name="connsiteY7" fmla="*/ 386861 h 1090246"/>
              <a:gd name="connsiteX8" fmla="*/ 0 w 1817077"/>
              <a:gd name="connsiteY8" fmla="*/ 844061 h 1090246"/>
              <a:gd name="connsiteX9" fmla="*/ 175847 w 1817077"/>
              <a:gd name="connsiteY9" fmla="*/ 1090246 h 1090246"/>
              <a:gd name="connsiteX10" fmla="*/ 234462 w 1817077"/>
              <a:gd name="connsiteY10" fmla="*/ 1019907 h 1090246"/>
              <a:gd name="connsiteX11" fmla="*/ 234462 w 1817077"/>
              <a:gd name="connsiteY11" fmla="*/ 1019907 h 1090246"/>
              <a:gd name="connsiteX0" fmla="*/ 175847 w 1817077"/>
              <a:gd name="connsiteY0" fmla="*/ 1008184 h 1066800"/>
              <a:gd name="connsiteX1" fmla="*/ 1817077 w 1817077"/>
              <a:gd name="connsiteY1" fmla="*/ 1066800 h 1066800"/>
              <a:gd name="connsiteX2" fmla="*/ 1817077 w 1817077"/>
              <a:gd name="connsiteY2" fmla="*/ 633046 h 1066800"/>
              <a:gd name="connsiteX3" fmla="*/ 1676400 w 1817077"/>
              <a:gd name="connsiteY3" fmla="*/ 386861 h 1066800"/>
              <a:gd name="connsiteX4" fmla="*/ 1359877 w 1817077"/>
              <a:gd name="connsiteY4" fmla="*/ 422031 h 1066800"/>
              <a:gd name="connsiteX5" fmla="*/ 973016 w 1817077"/>
              <a:gd name="connsiteY5" fmla="*/ 0 h 1066800"/>
              <a:gd name="connsiteX6" fmla="*/ 386862 w 1817077"/>
              <a:gd name="connsiteY6" fmla="*/ 363415 h 1066800"/>
              <a:gd name="connsiteX7" fmla="*/ 0 w 1817077"/>
              <a:gd name="connsiteY7" fmla="*/ 386861 h 1066800"/>
              <a:gd name="connsiteX8" fmla="*/ 0 w 1817077"/>
              <a:gd name="connsiteY8" fmla="*/ 844061 h 1066800"/>
              <a:gd name="connsiteX9" fmla="*/ 234462 w 1817077"/>
              <a:gd name="connsiteY9" fmla="*/ 1019907 h 1066800"/>
              <a:gd name="connsiteX10" fmla="*/ 234462 w 1817077"/>
              <a:gd name="connsiteY10" fmla="*/ 1019907 h 1066800"/>
              <a:gd name="connsiteX0" fmla="*/ 1817077 w 1817077"/>
              <a:gd name="connsiteY0" fmla="*/ 1066800 h 1066800"/>
              <a:gd name="connsiteX1" fmla="*/ 1817077 w 1817077"/>
              <a:gd name="connsiteY1" fmla="*/ 633046 h 1066800"/>
              <a:gd name="connsiteX2" fmla="*/ 1676400 w 1817077"/>
              <a:gd name="connsiteY2" fmla="*/ 386861 h 1066800"/>
              <a:gd name="connsiteX3" fmla="*/ 1359877 w 1817077"/>
              <a:gd name="connsiteY3" fmla="*/ 422031 h 1066800"/>
              <a:gd name="connsiteX4" fmla="*/ 973016 w 1817077"/>
              <a:gd name="connsiteY4" fmla="*/ 0 h 1066800"/>
              <a:gd name="connsiteX5" fmla="*/ 386862 w 1817077"/>
              <a:gd name="connsiteY5" fmla="*/ 363415 h 1066800"/>
              <a:gd name="connsiteX6" fmla="*/ 0 w 1817077"/>
              <a:gd name="connsiteY6" fmla="*/ 386861 h 1066800"/>
              <a:gd name="connsiteX7" fmla="*/ 0 w 1817077"/>
              <a:gd name="connsiteY7" fmla="*/ 844061 h 1066800"/>
              <a:gd name="connsiteX8" fmla="*/ 234462 w 1817077"/>
              <a:gd name="connsiteY8" fmla="*/ 1019907 h 1066800"/>
              <a:gd name="connsiteX9" fmla="*/ 234462 w 1817077"/>
              <a:gd name="connsiteY9" fmla="*/ 1019907 h 1066800"/>
              <a:gd name="connsiteX0" fmla="*/ 1817077 w 1817077"/>
              <a:gd name="connsiteY0" fmla="*/ 1067026 h 1067026"/>
              <a:gd name="connsiteX1" fmla="*/ 1817077 w 1817077"/>
              <a:gd name="connsiteY1" fmla="*/ 633272 h 1067026"/>
              <a:gd name="connsiteX2" fmla="*/ 1676400 w 1817077"/>
              <a:gd name="connsiteY2" fmla="*/ 387087 h 1067026"/>
              <a:gd name="connsiteX3" fmla="*/ 1359877 w 1817077"/>
              <a:gd name="connsiteY3" fmla="*/ 422257 h 1067026"/>
              <a:gd name="connsiteX4" fmla="*/ 973016 w 1817077"/>
              <a:gd name="connsiteY4" fmla="*/ 226 h 1067026"/>
              <a:gd name="connsiteX5" fmla="*/ 386862 w 1817077"/>
              <a:gd name="connsiteY5" fmla="*/ 363641 h 1067026"/>
              <a:gd name="connsiteX6" fmla="*/ 0 w 1817077"/>
              <a:gd name="connsiteY6" fmla="*/ 387087 h 1067026"/>
              <a:gd name="connsiteX7" fmla="*/ 0 w 1817077"/>
              <a:gd name="connsiteY7" fmla="*/ 844287 h 1067026"/>
              <a:gd name="connsiteX8" fmla="*/ 234462 w 1817077"/>
              <a:gd name="connsiteY8" fmla="*/ 1020133 h 1067026"/>
              <a:gd name="connsiteX9" fmla="*/ 234462 w 1817077"/>
              <a:gd name="connsiteY9" fmla="*/ 1020133 h 1067026"/>
              <a:gd name="connsiteX0" fmla="*/ 1817077 w 1817077"/>
              <a:gd name="connsiteY0" fmla="*/ 1067026 h 1067026"/>
              <a:gd name="connsiteX1" fmla="*/ 1817077 w 1817077"/>
              <a:gd name="connsiteY1" fmla="*/ 633272 h 1067026"/>
              <a:gd name="connsiteX2" fmla="*/ 1676400 w 1817077"/>
              <a:gd name="connsiteY2" fmla="*/ 387087 h 1067026"/>
              <a:gd name="connsiteX3" fmla="*/ 1359877 w 1817077"/>
              <a:gd name="connsiteY3" fmla="*/ 422257 h 1067026"/>
              <a:gd name="connsiteX4" fmla="*/ 879231 w 1817077"/>
              <a:gd name="connsiteY4" fmla="*/ 226 h 1067026"/>
              <a:gd name="connsiteX5" fmla="*/ 386862 w 1817077"/>
              <a:gd name="connsiteY5" fmla="*/ 363641 h 1067026"/>
              <a:gd name="connsiteX6" fmla="*/ 0 w 1817077"/>
              <a:gd name="connsiteY6" fmla="*/ 387087 h 1067026"/>
              <a:gd name="connsiteX7" fmla="*/ 0 w 1817077"/>
              <a:gd name="connsiteY7" fmla="*/ 844287 h 1067026"/>
              <a:gd name="connsiteX8" fmla="*/ 234462 w 1817077"/>
              <a:gd name="connsiteY8" fmla="*/ 1020133 h 1067026"/>
              <a:gd name="connsiteX9" fmla="*/ 234462 w 1817077"/>
              <a:gd name="connsiteY9" fmla="*/ 1020133 h 1067026"/>
              <a:gd name="connsiteX0" fmla="*/ 1817077 w 1817077"/>
              <a:gd name="connsiteY0" fmla="*/ 1067026 h 1067026"/>
              <a:gd name="connsiteX1" fmla="*/ 1817077 w 1817077"/>
              <a:gd name="connsiteY1" fmla="*/ 633272 h 1067026"/>
              <a:gd name="connsiteX2" fmla="*/ 1676400 w 1817077"/>
              <a:gd name="connsiteY2" fmla="*/ 387087 h 1067026"/>
              <a:gd name="connsiteX3" fmla="*/ 1359877 w 1817077"/>
              <a:gd name="connsiteY3" fmla="*/ 422257 h 1067026"/>
              <a:gd name="connsiteX4" fmla="*/ 879231 w 1817077"/>
              <a:gd name="connsiteY4" fmla="*/ 226 h 1067026"/>
              <a:gd name="connsiteX5" fmla="*/ 386862 w 1817077"/>
              <a:gd name="connsiteY5" fmla="*/ 363641 h 1067026"/>
              <a:gd name="connsiteX6" fmla="*/ 0 w 1817077"/>
              <a:gd name="connsiteY6" fmla="*/ 387087 h 1067026"/>
              <a:gd name="connsiteX7" fmla="*/ 0 w 1817077"/>
              <a:gd name="connsiteY7" fmla="*/ 844287 h 1067026"/>
              <a:gd name="connsiteX8" fmla="*/ 234462 w 1817077"/>
              <a:gd name="connsiteY8" fmla="*/ 1020133 h 1067026"/>
              <a:gd name="connsiteX9" fmla="*/ 234462 w 1817077"/>
              <a:gd name="connsiteY9" fmla="*/ 1020133 h 1067026"/>
              <a:gd name="connsiteX0" fmla="*/ 1817077 w 1817077"/>
              <a:gd name="connsiteY0" fmla="*/ 1067026 h 1067026"/>
              <a:gd name="connsiteX1" fmla="*/ 1817077 w 1817077"/>
              <a:gd name="connsiteY1" fmla="*/ 633272 h 1067026"/>
              <a:gd name="connsiteX2" fmla="*/ 1711569 w 1817077"/>
              <a:gd name="connsiteY2" fmla="*/ 469148 h 1067026"/>
              <a:gd name="connsiteX3" fmla="*/ 1359877 w 1817077"/>
              <a:gd name="connsiteY3" fmla="*/ 422257 h 1067026"/>
              <a:gd name="connsiteX4" fmla="*/ 879231 w 1817077"/>
              <a:gd name="connsiteY4" fmla="*/ 226 h 1067026"/>
              <a:gd name="connsiteX5" fmla="*/ 386862 w 1817077"/>
              <a:gd name="connsiteY5" fmla="*/ 363641 h 1067026"/>
              <a:gd name="connsiteX6" fmla="*/ 0 w 1817077"/>
              <a:gd name="connsiteY6" fmla="*/ 387087 h 1067026"/>
              <a:gd name="connsiteX7" fmla="*/ 0 w 1817077"/>
              <a:gd name="connsiteY7" fmla="*/ 844287 h 1067026"/>
              <a:gd name="connsiteX8" fmla="*/ 234462 w 1817077"/>
              <a:gd name="connsiteY8" fmla="*/ 1020133 h 1067026"/>
              <a:gd name="connsiteX9" fmla="*/ 234462 w 1817077"/>
              <a:gd name="connsiteY9" fmla="*/ 1020133 h 1067026"/>
              <a:gd name="connsiteX0" fmla="*/ 1817077 w 1824892"/>
              <a:gd name="connsiteY0" fmla="*/ 1067026 h 1067026"/>
              <a:gd name="connsiteX1" fmla="*/ 1817077 w 1824892"/>
              <a:gd name="connsiteY1" fmla="*/ 633272 h 1067026"/>
              <a:gd name="connsiteX2" fmla="*/ 1711569 w 1824892"/>
              <a:gd name="connsiteY2" fmla="*/ 469148 h 1067026"/>
              <a:gd name="connsiteX3" fmla="*/ 1359877 w 1824892"/>
              <a:gd name="connsiteY3" fmla="*/ 422257 h 1067026"/>
              <a:gd name="connsiteX4" fmla="*/ 879231 w 1824892"/>
              <a:gd name="connsiteY4" fmla="*/ 226 h 1067026"/>
              <a:gd name="connsiteX5" fmla="*/ 386862 w 1824892"/>
              <a:gd name="connsiteY5" fmla="*/ 363641 h 1067026"/>
              <a:gd name="connsiteX6" fmla="*/ 0 w 1824892"/>
              <a:gd name="connsiteY6" fmla="*/ 387087 h 1067026"/>
              <a:gd name="connsiteX7" fmla="*/ 0 w 1824892"/>
              <a:gd name="connsiteY7" fmla="*/ 844287 h 1067026"/>
              <a:gd name="connsiteX8" fmla="*/ 234462 w 1824892"/>
              <a:gd name="connsiteY8" fmla="*/ 1020133 h 1067026"/>
              <a:gd name="connsiteX9" fmla="*/ 234462 w 1824892"/>
              <a:gd name="connsiteY9" fmla="*/ 1020133 h 1067026"/>
              <a:gd name="connsiteX0" fmla="*/ 1884098 w 1891913"/>
              <a:gd name="connsiteY0" fmla="*/ 1067026 h 1067026"/>
              <a:gd name="connsiteX1" fmla="*/ 1884098 w 1891913"/>
              <a:gd name="connsiteY1" fmla="*/ 633272 h 1067026"/>
              <a:gd name="connsiteX2" fmla="*/ 1778590 w 1891913"/>
              <a:gd name="connsiteY2" fmla="*/ 469148 h 1067026"/>
              <a:gd name="connsiteX3" fmla="*/ 1426898 w 1891913"/>
              <a:gd name="connsiteY3" fmla="*/ 422257 h 1067026"/>
              <a:gd name="connsiteX4" fmla="*/ 946252 w 1891913"/>
              <a:gd name="connsiteY4" fmla="*/ 226 h 1067026"/>
              <a:gd name="connsiteX5" fmla="*/ 453883 w 1891913"/>
              <a:gd name="connsiteY5" fmla="*/ 363641 h 1067026"/>
              <a:gd name="connsiteX6" fmla="*/ 67021 w 1891913"/>
              <a:gd name="connsiteY6" fmla="*/ 387087 h 1067026"/>
              <a:gd name="connsiteX7" fmla="*/ 67021 w 1891913"/>
              <a:gd name="connsiteY7" fmla="*/ 844287 h 1067026"/>
              <a:gd name="connsiteX8" fmla="*/ 301483 w 1891913"/>
              <a:gd name="connsiteY8" fmla="*/ 1020133 h 1067026"/>
              <a:gd name="connsiteX9" fmla="*/ 301483 w 1891913"/>
              <a:gd name="connsiteY9" fmla="*/ 1020133 h 1067026"/>
              <a:gd name="connsiteX0" fmla="*/ 1889221 w 1897036"/>
              <a:gd name="connsiteY0" fmla="*/ 1067026 h 1067026"/>
              <a:gd name="connsiteX1" fmla="*/ 1889221 w 1897036"/>
              <a:gd name="connsiteY1" fmla="*/ 633272 h 1067026"/>
              <a:gd name="connsiteX2" fmla="*/ 1783713 w 1897036"/>
              <a:gd name="connsiteY2" fmla="*/ 469148 h 1067026"/>
              <a:gd name="connsiteX3" fmla="*/ 1432021 w 1897036"/>
              <a:gd name="connsiteY3" fmla="*/ 422257 h 1067026"/>
              <a:gd name="connsiteX4" fmla="*/ 951375 w 1897036"/>
              <a:gd name="connsiteY4" fmla="*/ 226 h 1067026"/>
              <a:gd name="connsiteX5" fmla="*/ 459006 w 1897036"/>
              <a:gd name="connsiteY5" fmla="*/ 363641 h 1067026"/>
              <a:gd name="connsiteX6" fmla="*/ 72144 w 1897036"/>
              <a:gd name="connsiteY6" fmla="*/ 387087 h 1067026"/>
              <a:gd name="connsiteX7" fmla="*/ 72144 w 1897036"/>
              <a:gd name="connsiteY7" fmla="*/ 844287 h 1067026"/>
              <a:gd name="connsiteX8" fmla="*/ 306606 w 1897036"/>
              <a:gd name="connsiteY8" fmla="*/ 1020133 h 1067026"/>
              <a:gd name="connsiteX9" fmla="*/ 306606 w 1897036"/>
              <a:gd name="connsiteY9" fmla="*/ 1020133 h 1067026"/>
              <a:gd name="connsiteX0" fmla="*/ 1889221 w 1897036"/>
              <a:gd name="connsiteY0" fmla="*/ 1067026 h 1067026"/>
              <a:gd name="connsiteX1" fmla="*/ 1889221 w 1897036"/>
              <a:gd name="connsiteY1" fmla="*/ 633272 h 1067026"/>
              <a:gd name="connsiteX2" fmla="*/ 1783713 w 1897036"/>
              <a:gd name="connsiteY2" fmla="*/ 469148 h 1067026"/>
              <a:gd name="connsiteX3" fmla="*/ 1432021 w 1897036"/>
              <a:gd name="connsiteY3" fmla="*/ 422257 h 1067026"/>
              <a:gd name="connsiteX4" fmla="*/ 951375 w 1897036"/>
              <a:gd name="connsiteY4" fmla="*/ 226 h 1067026"/>
              <a:gd name="connsiteX5" fmla="*/ 459006 w 1897036"/>
              <a:gd name="connsiteY5" fmla="*/ 363641 h 1067026"/>
              <a:gd name="connsiteX6" fmla="*/ 72144 w 1897036"/>
              <a:gd name="connsiteY6" fmla="*/ 387087 h 1067026"/>
              <a:gd name="connsiteX7" fmla="*/ 72144 w 1897036"/>
              <a:gd name="connsiteY7" fmla="*/ 844287 h 1067026"/>
              <a:gd name="connsiteX8" fmla="*/ 306606 w 1897036"/>
              <a:gd name="connsiteY8" fmla="*/ 1020133 h 1067026"/>
              <a:gd name="connsiteX9" fmla="*/ 1560975 w 1897036"/>
              <a:gd name="connsiteY9" fmla="*/ 1067025 h 1067026"/>
              <a:gd name="connsiteX0" fmla="*/ 1912667 w 1912667"/>
              <a:gd name="connsiteY0" fmla="*/ 902903 h 1067025"/>
              <a:gd name="connsiteX1" fmla="*/ 1889221 w 1912667"/>
              <a:gd name="connsiteY1" fmla="*/ 633272 h 1067025"/>
              <a:gd name="connsiteX2" fmla="*/ 1783713 w 1912667"/>
              <a:gd name="connsiteY2" fmla="*/ 469148 h 1067025"/>
              <a:gd name="connsiteX3" fmla="*/ 1432021 w 1912667"/>
              <a:gd name="connsiteY3" fmla="*/ 422257 h 1067025"/>
              <a:gd name="connsiteX4" fmla="*/ 951375 w 1912667"/>
              <a:gd name="connsiteY4" fmla="*/ 226 h 1067025"/>
              <a:gd name="connsiteX5" fmla="*/ 459006 w 1912667"/>
              <a:gd name="connsiteY5" fmla="*/ 363641 h 1067025"/>
              <a:gd name="connsiteX6" fmla="*/ 72144 w 1912667"/>
              <a:gd name="connsiteY6" fmla="*/ 387087 h 1067025"/>
              <a:gd name="connsiteX7" fmla="*/ 72144 w 1912667"/>
              <a:gd name="connsiteY7" fmla="*/ 844287 h 1067025"/>
              <a:gd name="connsiteX8" fmla="*/ 306606 w 1912667"/>
              <a:gd name="connsiteY8" fmla="*/ 1020133 h 1067025"/>
              <a:gd name="connsiteX9" fmla="*/ 1560975 w 1912667"/>
              <a:gd name="connsiteY9" fmla="*/ 1067025 h 1067025"/>
              <a:gd name="connsiteX0" fmla="*/ 1889221 w 1897036"/>
              <a:gd name="connsiteY0" fmla="*/ 832564 h 1067025"/>
              <a:gd name="connsiteX1" fmla="*/ 1889221 w 1897036"/>
              <a:gd name="connsiteY1" fmla="*/ 633272 h 1067025"/>
              <a:gd name="connsiteX2" fmla="*/ 1783713 w 1897036"/>
              <a:gd name="connsiteY2" fmla="*/ 469148 h 1067025"/>
              <a:gd name="connsiteX3" fmla="*/ 1432021 w 1897036"/>
              <a:gd name="connsiteY3" fmla="*/ 422257 h 1067025"/>
              <a:gd name="connsiteX4" fmla="*/ 951375 w 1897036"/>
              <a:gd name="connsiteY4" fmla="*/ 226 h 1067025"/>
              <a:gd name="connsiteX5" fmla="*/ 459006 w 1897036"/>
              <a:gd name="connsiteY5" fmla="*/ 363641 h 1067025"/>
              <a:gd name="connsiteX6" fmla="*/ 72144 w 1897036"/>
              <a:gd name="connsiteY6" fmla="*/ 387087 h 1067025"/>
              <a:gd name="connsiteX7" fmla="*/ 72144 w 1897036"/>
              <a:gd name="connsiteY7" fmla="*/ 844287 h 1067025"/>
              <a:gd name="connsiteX8" fmla="*/ 306606 w 1897036"/>
              <a:gd name="connsiteY8" fmla="*/ 1020133 h 1067025"/>
              <a:gd name="connsiteX9" fmla="*/ 1560975 w 1897036"/>
              <a:gd name="connsiteY9" fmla="*/ 1067025 h 1067025"/>
              <a:gd name="connsiteX0" fmla="*/ 1826332 w 1834147"/>
              <a:gd name="connsiteY0" fmla="*/ 832564 h 1081244"/>
              <a:gd name="connsiteX1" fmla="*/ 1826332 w 1834147"/>
              <a:gd name="connsiteY1" fmla="*/ 633272 h 1081244"/>
              <a:gd name="connsiteX2" fmla="*/ 1720824 w 1834147"/>
              <a:gd name="connsiteY2" fmla="*/ 469148 h 1081244"/>
              <a:gd name="connsiteX3" fmla="*/ 1369132 w 1834147"/>
              <a:gd name="connsiteY3" fmla="*/ 422257 h 1081244"/>
              <a:gd name="connsiteX4" fmla="*/ 888486 w 1834147"/>
              <a:gd name="connsiteY4" fmla="*/ 226 h 1081244"/>
              <a:gd name="connsiteX5" fmla="*/ 396117 w 1834147"/>
              <a:gd name="connsiteY5" fmla="*/ 363641 h 1081244"/>
              <a:gd name="connsiteX6" fmla="*/ 9255 w 1834147"/>
              <a:gd name="connsiteY6" fmla="*/ 387087 h 1081244"/>
              <a:gd name="connsiteX7" fmla="*/ 243717 w 1834147"/>
              <a:gd name="connsiteY7" fmla="*/ 1020133 h 1081244"/>
              <a:gd name="connsiteX8" fmla="*/ 1498086 w 1834147"/>
              <a:gd name="connsiteY8" fmla="*/ 1067025 h 1081244"/>
              <a:gd name="connsiteX0" fmla="*/ 1873486 w 1881301"/>
              <a:gd name="connsiteY0" fmla="*/ 832564 h 1067025"/>
              <a:gd name="connsiteX1" fmla="*/ 1873486 w 1881301"/>
              <a:gd name="connsiteY1" fmla="*/ 633272 h 1067025"/>
              <a:gd name="connsiteX2" fmla="*/ 1767978 w 1881301"/>
              <a:gd name="connsiteY2" fmla="*/ 469148 h 1067025"/>
              <a:gd name="connsiteX3" fmla="*/ 1416286 w 1881301"/>
              <a:gd name="connsiteY3" fmla="*/ 422257 h 1067025"/>
              <a:gd name="connsiteX4" fmla="*/ 935640 w 1881301"/>
              <a:gd name="connsiteY4" fmla="*/ 226 h 1067025"/>
              <a:gd name="connsiteX5" fmla="*/ 443271 w 1881301"/>
              <a:gd name="connsiteY5" fmla="*/ 363641 h 1067025"/>
              <a:gd name="connsiteX6" fmla="*/ 56409 w 1881301"/>
              <a:gd name="connsiteY6" fmla="*/ 387087 h 1067025"/>
              <a:gd name="connsiteX7" fmla="*/ 290871 w 1881301"/>
              <a:gd name="connsiteY7" fmla="*/ 1020133 h 1067025"/>
              <a:gd name="connsiteX8" fmla="*/ 1545240 w 1881301"/>
              <a:gd name="connsiteY8" fmla="*/ 1067025 h 1067025"/>
              <a:gd name="connsiteX0" fmla="*/ 1850755 w 1858570"/>
              <a:gd name="connsiteY0" fmla="*/ 832564 h 1067025"/>
              <a:gd name="connsiteX1" fmla="*/ 1850755 w 1858570"/>
              <a:gd name="connsiteY1" fmla="*/ 633272 h 1067025"/>
              <a:gd name="connsiteX2" fmla="*/ 1745247 w 1858570"/>
              <a:gd name="connsiteY2" fmla="*/ 469148 h 1067025"/>
              <a:gd name="connsiteX3" fmla="*/ 1393555 w 1858570"/>
              <a:gd name="connsiteY3" fmla="*/ 422257 h 1067025"/>
              <a:gd name="connsiteX4" fmla="*/ 912909 w 1858570"/>
              <a:gd name="connsiteY4" fmla="*/ 226 h 1067025"/>
              <a:gd name="connsiteX5" fmla="*/ 420540 w 1858570"/>
              <a:gd name="connsiteY5" fmla="*/ 363641 h 1067025"/>
              <a:gd name="connsiteX6" fmla="*/ 33678 w 1858570"/>
              <a:gd name="connsiteY6" fmla="*/ 387087 h 1067025"/>
              <a:gd name="connsiteX7" fmla="*/ 268140 w 1858570"/>
              <a:gd name="connsiteY7" fmla="*/ 1020133 h 1067025"/>
              <a:gd name="connsiteX8" fmla="*/ 1522509 w 1858570"/>
              <a:gd name="connsiteY8" fmla="*/ 1067025 h 1067025"/>
              <a:gd name="connsiteX0" fmla="*/ 1896757 w 1904572"/>
              <a:gd name="connsiteY0" fmla="*/ 832564 h 1067025"/>
              <a:gd name="connsiteX1" fmla="*/ 1896757 w 1904572"/>
              <a:gd name="connsiteY1" fmla="*/ 633272 h 1067025"/>
              <a:gd name="connsiteX2" fmla="*/ 1791249 w 1904572"/>
              <a:gd name="connsiteY2" fmla="*/ 469148 h 1067025"/>
              <a:gd name="connsiteX3" fmla="*/ 1439557 w 1904572"/>
              <a:gd name="connsiteY3" fmla="*/ 422257 h 1067025"/>
              <a:gd name="connsiteX4" fmla="*/ 958911 w 1904572"/>
              <a:gd name="connsiteY4" fmla="*/ 226 h 1067025"/>
              <a:gd name="connsiteX5" fmla="*/ 466542 w 1904572"/>
              <a:gd name="connsiteY5" fmla="*/ 363641 h 1067025"/>
              <a:gd name="connsiteX6" fmla="*/ 79680 w 1904572"/>
              <a:gd name="connsiteY6" fmla="*/ 387087 h 1067025"/>
              <a:gd name="connsiteX7" fmla="*/ 314142 w 1904572"/>
              <a:gd name="connsiteY7" fmla="*/ 1020133 h 1067025"/>
              <a:gd name="connsiteX8" fmla="*/ 1568511 w 1904572"/>
              <a:gd name="connsiteY8" fmla="*/ 1067025 h 1067025"/>
              <a:gd name="connsiteX0" fmla="*/ 1896757 w 1904572"/>
              <a:gd name="connsiteY0" fmla="*/ 832573 h 1067034"/>
              <a:gd name="connsiteX1" fmla="*/ 1896757 w 1904572"/>
              <a:gd name="connsiteY1" fmla="*/ 633281 h 1067034"/>
              <a:gd name="connsiteX2" fmla="*/ 1791249 w 1904572"/>
              <a:gd name="connsiteY2" fmla="*/ 469157 h 1067034"/>
              <a:gd name="connsiteX3" fmla="*/ 1439557 w 1904572"/>
              <a:gd name="connsiteY3" fmla="*/ 422266 h 1067034"/>
              <a:gd name="connsiteX4" fmla="*/ 958911 w 1904572"/>
              <a:gd name="connsiteY4" fmla="*/ 235 h 1067034"/>
              <a:gd name="connsiteX5" fmla="*/ 466542 w 1904572"/>
              <a:gd name="connsiteY5" fmla="*/ 363650 h 1067034"/>
              <a:gd name="connsiteX6" fmla="*/ 79680 w 1904572"/>
              <a:gd name="connsiteY6" fmla="*/ 387096 h 1067034"/>
              <a:gd name="connsiteX7" fmla="*/ 314142 w 1904572"/>
              <a:gd name="connsiteY7" fmla="*/ 1020142 h 1067034"/>
              <a:gd name="connsiteX8" fmla="*/ 1568511 w 1904572"/>
              <a:gd name="connsiteY8" fmla="*/ 1067034 h 1067034"/>
              <a:gd name="connsiteX0" fmla="*/ 1896757 w 1904572"/>
              <a:gd name="connsiteY0" fmla="*/ 832573 h 1067034"/>
              <a:gd name="connsiteX1" fmla="*/ 1896757 w 1904572"/>
              <a:gd name="connsiteY1" fmla="*/ 633281 h 1067034"/>
              <a:gd name="connsiteX2" fmla="*/ 1791249 w 1904572"/>
              <a:gd name="connsiteY2" fmla="*/ 469157 h 1067034"/>
              <a:gd name="connsiteX3" fmla="*/ 1439557 w 1904572"/>
              <a:gd name="connsiteY3" fmla="*/ 422266 h 1067034"/>
              <a:gd name="connsiteX4" fmla="*/ 958911 w 1904572"/>
              <a:gd name="connsiteY4" fmla="*/ 235 h 1067034"/>
              <a:gd name="connsiteX5" fmla="*/ 466542 w 1904572"/>
              <a:gd name="connsiteY5" fmla="*/ 363650 h 1067034"/>
              <a:gd name="connsiteX6" fmla="*/ 79680 w 1904572"/>
              <a:gd name="connsiteY6" fmla="*/ 387096 h 1067034"/>
              <a:gd name="connsiteX7" fmla="*/ 314142 w 1904572"/>
              <a:gd name="connsiteY7" fmla="*/ 1020142 h 1067034"/>
              <a:gd name="connsiteX8" fmla="*/ 1568511 w 1904572"/>
              <a:gd name="connsiteY8" fmla="*/ 1067034 h 1067034"/>
              <a:gd name="connsiteX0" fmla="*/ 1938114 w 1945929"/>
              <a:gd name="connsiteY0" fmla="*/ 832573 h 1067034"/>
              <a:gd name="connsiteX1" fmla="*/ 1938114 w 1945929"/>
              <a:gd name="connsiteY1" fmla="*/ 633281 h 1067034"/>
              <a:gd name="connsiteX2" fmla="*/ 1832606 w 1945929"/>
              <a:gd name="connsiteY2" fmla="*/ 469157 h 1067034"/>
              <a:gd name="connsiteX3" fmla="*/ 1480914 w 1945929"/>
              <a:gd name="connsiteY3" fmla="*/ 422266 h 1067034"/>
              <a:gd name="connsiteX4" fmla="*/ 1000268 w 1945929"/>
              <a:gd name="connsiteY4" fmla="*/ 235 h 1067034"/>
              <a:gd name="connsiteX5" fmla="*/ 507899 w 1945929"/>
              <a:gd name="connsiteY5" fmla="*/ 363650 h 1067034"/>
              <a:gd name="connsiteX6" fmla="*/ 121037 w 1945929"/>
              <a:gd name="connsiteY6" fmla="*/ 387096 h 1067034"/>
              <a:gd name="connsiteX7" fmla="*/ 355499 w 1945929"/>
              <a:gd name="connsiteY7" fmla="*/ 1020142 h 1067034"/>
              <a:gd name="connsiteX8" fmla="*/ 1609868 w 1945929"/>
              <a:gd name="connsiteY8" fmla="*/ 1067034 h 1067034"/>
              <a:gd name="connsiteX0" fmla="*/ 1989966 w 1997781"/>
              <a:gd name="connsiteY0" fmla="*/ 832573 h 1067034"/>
              <a:gd name="connsiteX1" fmla="*/ 1989966 w 1997781"/>
              <a:gd name="connsiteY1" fmla="*/ 633281 h 1067034"/>
              <a:gd name="connsiteX2" fmla="*/ 1884458 w 1997781"/>
              <a:gd name="connsiteY2" fmla="*/ 469157 h 1067034"/>
              <a:gd name="connsiteX3" fmla="*/ 1532766 w 1997781"/>
              <a:gd name="connsiteY3" fmla="*/ 422266 h 1067034"/>
              <a:gd name="connsiteX4" fmla="*/ 1052120 w 1997781"/>
              <a:gd name="connsiteY4" fmla="*/ 235 h 1067034"/>
              <a:gd name="connsiteX5" fmla="*/ 559751 w 1997781"/>
              <a:gd name="connsiteY5" fmla="*/ 363650 h 1067034"/>
              <a:gd name="connsiteX6" fmla="*/ 172889 w 1997781"/>
              <a:gd name="connsiteY6" fmla="*/ 387096 h 1067034"/>
              <a:gd name="connsiteX7" fmla="*/ 407351 w 1997781"/>
              <a:gd name="connsiteY7" fmla="*/ 1020142 h 1067034"/>
              <a:gd name="connsiteX8" fmla="*/ 1661720 w 1997781"/>
              <a:gd name="connsiteY8" fmla="*/ 1067034 h 1067034"/>
              <a:gd name="connsiteX0" fmla="*/ 1989966 w 1997781"/>
              <a:gd name="connsiteY0" fmla="*/ 832573 h 1067034"/>
              <a:gd name="connsiteX1" fmla="*/ 1989966 w 1997781"/>
              <a:gd name="connsiteY1" fmla="*/ 633281 h 1067034"/>
              <a:gd name="connsiteX2" fmla="*/ 1884458 w 1997781"/>
              <a:gd name="connsiteY2" fmla="*/ 469157 h 1067034"/>
              <a:gd name="connsiteX3" fmla="*/ 1532766 w 1997781"/>
              <a:gd name="connsiteY3" fmla="*/ 422266 h 1067034"/>
              <a:gd name="connsiteX4" fmla="*/ 1052120 w 1997781"/>
              <a:gd name="connsiteY4" fmla="*/ 235 h 1067034"/>
              <a:gd name="connsiteX5" fmla="*/ 559751 w 1997781"/>
              <a:gd name="connsiteY5" fmla="*/ 363650 h 1067034"/>
              <a:gd name="connsiteX6" fmla="*/ 172889 w 1997781"/>
              <a:gd name="connsiteY6" fmla="*/ 387096 h 1067034"/>
              <a:gd name="connsiteX7" fmla="*/ 407351 w 1997781"/>
              <a:gd name="connsiteY7" fmla="*/ 1020142 h 1067034"/>
              <a:gd name="connsiteX8" fmla="*/ 1661720 w 1997781"/>
              <a:gd name="connsiteY8" fmla="*/ 1067034 h 1067034"/>
              <a:gd name="connsiteX0" fmla="*/ 1990226 w 1998041"/>
              <a:gd name="connsiteY0" fmla="*/ 832573 h 1067034"/>
              <a:gd name="connsiteX1" fmla="*/ 1990226 w 1998041"/>
              <a:gd name="connsiteY1" fmla="*/ 633281 h 1067034"/>
              <a:gd name="connsiteX2" fmla="*/ 1884718 w 1998041"/>
              <a:gd name="connsiteY2" fmla="*/ 469157 h 1067034"/>
              <a:gd name="connsiteX3" fmla="*/ 1533026 w 1998041"/>
              <a:gd name="connsiteY3" fmla="*/ 422266 h 1067034"/>
              <a:gd name="connsiteX4" fmla="*/ 1052380 w 1998041"/>
              <a:gd name="connsiteY4" fmla="*/ 235 h 1067034"/>
              <a:gd name="connsiteX5" fmla="*/ 560011 w 1998041"/>
              <a:gd name="connsiteY5" fmla="*/ 363650 h 1067034"/>
              <a:gd name="connsiteX6" fmla="*/ 173149 w 1998041"/>
              <a:gd name="connsiteY6" fmla="*/ 387096 h 1067034"/>
              <a:gd name="connsiteX7" fmla="*/ 407611 w 1998041"/>
              <a:gd name="connsiteY7" fmla="*/ 1020142 h 1067034"/>
              <a:gd name="connsiteX8" fmla="*/ 1661980 w 1998041"/>
              <a:gd name="connsiteY8" fmla="*/ 1067034 h 1067034"/>
              <a:gd name="connsiteX0" fmla="*/ 1911868 w 1919683"/>
              <a:gd name="connsiteY0" fmla="*/ 832573 h 1073713"/>
              <a:gd name="connsiteX1" fmla="*/ 1911868 w 1919683"/>
              <a:gd name="connsiteY1" fmla="*/ 633281 h 1073713"/>
              <a:gd name="connsiteX2" fmla="*/ 1806360 w 1919683"/>
              <a:gd name="connsiteY2" fmla="*/ 469157 h 1073713"/>
              <a:gd name="connsiteX3" fmla="*/ 1454668 w 1919683"/>
              <a:gd name="connsiteY3" fmla="*/ 422266 h 1073713"/>
              <a:gd name="connsiteX4" fmla="*/ 974022 w 1919683"/>
              <a:gd name="connsiteY4" fmla="*/ 235 h 1073713"/>
              <a:gd name="connsiteX5" fmla="*/ 481653 w 1919683"/>
              <a:gd name="connsiteY5" fmla="*/ 363650 h 1073713"/>
              <a:gd name="connsiteX6" fmla="*/ 94791 w 1919683"/>
              <a:gd name="connsiteY6" fmla="*/ 387096 h 1073713"/>
              <a:gd name="connsiteX7" fmla="*/ 329253 w 1919683"/>
              <a:gd name="connsiteY7" fmla="*/ 1020142 h 1073713"/>
              <a:gd name="connsiteX8" fmla="*/ 1565801 w 1919683"/>
              <a:gd name="connsiteY8" fmla="*/ 1049213 h 1073713"/>
              <a:gd name="connsiteX0" fmla="*/ 1911868 w 1919683"/>
              <a:gd name="connsiteY0" fmla="*/ 832573 h 1081409"/>
              <a:gd name="connsiteX1" fmla="*/ 1911868 w 1919683"/>
              <a:gd name="connsiteY1" fmla="*/ 633281 h 1081409"/>
              <a:gd name="connsiteX2" fmla="*/ 1806360 w 1919683"/>
              <a:gd name="connsiteY2" fmla="*/ 469157 h 1081409"/>
              <a:gd name="connsiteX3" fmla="*/ 1454668 w 1919683"/>
              <a:gd name="connsiteY3" fmla="*/ 422266 h 1081409"/>
              <a:gd name="connsiteX4" fmla="*/ 974022 w 1919683"/>
              <a:gd name="connsiteY4" fmla="*/ 235 h 1081409"/>
              <a:gd name="connsiteX5" fmla="*/ 481653 w 1919683"/>
              <a:gd name="connsiteY5" fmla="*/ 363650 h 1081409"/>
              <a:gd name="connsiteX6" fmla="*/ 94791 w 1919683"/>
              <a:gd name="connsiteY6" fmla="*/ 387096 h 1081409"/>
              <a:gd name="connsiteX7" fmla="*/ 329253 w 1919683"/>
              <a:gd name="connsiteY7" fmla="*/ 1020142 h 1081409"/>
              <a:gd name="connsiteX8" fmla="*/ 1565801 w 1919683"/>
              <a:gd name="connsiteY8" fmla="*/ 1049213 h 1081409"/>
              <a:gd name="connsiteX0" fmla="*/ 1927486 w 1935301"/>
              <a:gd name="connsiteY0" fmla="*/ 832573 h 1051890"/>
              <a:gd name="connsiteX1" fmla="*/ 1927486 w 1935301"/>
              <a:gd name="connsiteY1" fmla="*/ 633281 h 1051890"/>
              <a:gd name="connsiteX2" fmla="*/ 1821978 w 1935301"/>
              <a:gd name="connsiteY2" fmla="*/ 469157 h 1051890"/>
              <a:gd name="connsiteX3" fmla="*/ 1470286 w 1935301"/>
              <a:gd name="connsiteY3" fmla="*/ 422266 h 1051890"/>
              <a:gd name="connsiteX4" fmla="*/ 989640 w 1935301"/>
              <a:gd name="connsiteY4" fmla="*/ 235 h 1051890"/>
              <a:gd name="connsiteX5" fmla="*/ 497271 w 1935301"/>
              <a:gd name="connsiteY5" fmla="*/ 363650 h 1051890"/>
              <a:gd name="connsiteX6" fmla="*/ 110409 w 1935301"/>
              <a:gd name="connsiteY6" fmla="*/ 387096 h 1051890"/>
              <a:gd name="connsiteX7" fmla="*/ 344871 w 1935301"/>
              <a:gd name="connsiteY7" fmla="*/ 1020142 h 1051890"/>
              <a:gd name="connsiteX8" fmla="*/ 1581419 w 1935301"/>
              <a:gd name="connsiteY8" fmla="*/ 1049213 h 1051890"/>
              <a:gd name="connsiteX0" fmla="*/ 1958687 w 1966502"/>
              <a:gd name="connsiteY0" fmla="*/ 832573 h 1051643"/>
              <a:gd name="connsiteX1" fmla="*/ 1958687 w 1966502"/>
              <a:gd name="connsiteY1" fmla="*/ 633281 h 1051643"/>
              <a:gd name="connsiteX2" fmla="*/ 1853179 w 1966502"/>
              <a:gd name="connsiteY2" fmla="*/ 469157 h 1051643"/>
              <a:gd name="connsiteX3" fmla="*/ 1501487 w 1966502"/>
              <a:gd name="connsiteY3" fmla="*/ 422266 h 1051643"/>
              <a:gd name="connsiteX4" fmla="*/ 1020841 w 1966502"/>
              <a:gd name="connsiteY4" fmla="*/ 235 h 1051643"/>
              <a:gd name="connsiteX5" fmla="*/ 528472 w 1966502"/>
              <a:gd name="connsiteY5" fmla="*/ 363650 h 1051643"/>
              <a:gd name="connsiteX6" fmla="*/ 141610 w 1966502"/>
              <a:gd name="connsiteY6" fmla="*/ 387096 h 1051643"/>
              <a:gd name="connsiteX7" fmla="*/ 376072 w 1966502"/>
              <a:gd name="connsiteY7" fmla="*/ 1020142 h 1051643"/>
              <a:gd name="connsiteX8" fmla="*/ 1612620 w 1966502"/>
              <a:gd name="connsiteY8" fmla="*/ 1049213 h 1051643"/>
              <a:gd name="connsiteX0" fmla="*/ 1993776 w 2001591"/>
              <a:gd name="connsiteY0" fmla="*/ 832573 h 1051784"/>
              <a:gd name="connsiteX1" fmla="*/ 1993776 w 2001591"/>
              <a:gd name="connsiteY1" fmla="*/ 633281 h 1051784"/>
              <a:gd name="connsiteX2" fmla="*/ 1888268 w 2001591"/>
              <a:gd name="connsiteY2" fmla="*/ 469157 h 1051784"/>
              <a:gd name="connsiteX3" fmla="*/ 1536576 w 2001591"/>
              <a:gd name="connsiteY3" fmla="*/ 422266 h 1051784"/>
              <a:gd name="connsiteX4" fmla="*/ 1055930 w 2001591"/>
              <a:gd name="connsiteY4" fmla="*/ 235 h 1051784"/>
              <a:gd name="connsiteX5" fmla="*/ 563561 w 2001591"/>
              <a:gd name="connsiteY5" fmla="*/ 363650 h 1051784"/>
              <a:gd name="connsiteX6" fmla="*/ 176699 w 2001591"/>
              <a:gd name="connsiteY6" fmla="*/ 387096 h 1051784"/>
              <a:gd name="connsiteX7" fmla="*/ 411161 w 2001591"/>
              <a:gd name="connsiteY7" fmla="*/ 1020142 h 1051784"/>
              <a:gd name="connsiteX8" fmla="*/ 1647709 w 2001591"/>
              <a:gd name="connsiteY8" fmla="*/ 1049213 h 1051784"/>
              <a:gd name="connsiteX0" fmla="*/ 2031549 w 2039364"/>
              <a:gd name="connsiteY0" fmla="*/ 832573 h 1051457"/>
              <a:gd name="connsiteX1" fmla="*/ 2031549 w 2039364"/>
              <a:gd name="connsiteY1" fmla="*/ 633281 h 1051457"/>
              <a:gd name="connsiteX2" fmla="*/ 1926041 w 2039364"/>
              <a:gd name="connsiteY2" fmla="*/ 469157 h 1051457"/>
              <a:gd name="connsiteX3" fmla="*/ 1574349 w 2039364"/>
              <a:gd name="connsiteY3" fmla="*/ 422266 h 1051457"/>
              <a:gd name="connsiteX4" fmla="*/ 1093703 w 2039364"/>
              <a:gd name="connsiteY4" fmla="*/ 235 h 1051457"/>
              <a:gd name="connsiteX5" fmla="*/ 601334 w 2039364"/>
              <a:gd name="connsiteY5" fmla="*/ 363650 h 1051457"/>
              <a:gd name="connsiteX6" fmla="*/ 214472 w 2039364"/>
              <a:gd name="connsiteY6" fmla="*/ 387096 h 1051457"/>
              <a:gd name="connsiteX7" fmla="*/ 448934 w 2039364"/>
              <a:gd name="connsiteY7" fmla="*/ 1020142 h 1051457"/>
              <a:gd name="connsiteX8" fmla="*/ 1685482 w 2039364"/>
              <a:gd name="connsiteY8" fmla="*/ 1049213 h 1051457"/>
              <a:gd name="connsiteX0" fmla="*/ 2038136 w 2045951"/>
              <a:gd name="connsiteY0" fmla="*/ 832573 h 1051281"/>
              <a:gd name="connsiteX1" fmla="*/ 2038136 w 2045951"/>
              <a:gd name="connsiteY1" fmla="*/ 633281 h 1051281"/>
              <a:gd name="connsiteX2" fmla="*/ 1932628 w 2045951"/>
              <a:gd name="connsiteY2" fmla="*/ 469157 h 1051281"/>
              <a:gd name="connsiteX3" fmla="*/ 1580936 w 2045951"/>
              <a:gd name="connsiteY3" fmla="*/ 422266 h 1051281"/>
              <a:gd name="connsiteX4" fmla="*/ 1100290 w 2045951"/>
              <a:gd name="connsiteY4" fmla="*/ 235 h 1051281"/>
              <a:gd name="connsiteX5" fmla="*/ 607921 w 2045951"/>
              <a:gd name="connsiteY5" fmla="*/ 363650 h 1051281"/>
              <a:gd name="connsiteX6" fmla="*/ 221059 w 2045951"/>
              <a:gd name="connsiteY6" fmla="*/ 387096 h 1051281"/>
              <a:gd name="connsiteX7" fmla="*/ 455521 w 2045951"/>
              <a:gd name="connsiteY7" fmla="*/ 1020142 h 1051281"/>
              <a:gd name="connsiteX8" fmla="*/ 1692069 w 2045951"/>
              <a:gd name="connsiteY8" fmla="*/ 1049213 h 1051281"/>
              <a:gd name="connsiteX0" fmla="*/ 2038136 w 2045951"/>
              <a:gd name="connsiteY0" fmla="*/ 832573 h 1049213"/>
              <a:gd name="connsiteX1" fmla="*/ 2038136 w 2045951"/>
              <a:gd name="connsiteY1" fmla="*/ 633281 h 1049213"/>
              <a:gd name="connsiteX2" fmla="*/ 1932628 w 2045951"/>
              <a:gd name="connsiteY2" fmla="*/ 469157 h 1049213"/>
              <a:gd name="connsiteX3" fmla="*/ 1580936 w 2045951"/>
              <a:gd name="connsiteY3" fmla="*/ 422266 h 1049213"/>
              <a:gd name="connsiteX4" fmla="*/ 1100290 w 2045951"/>
              <a:gd name="connsiteY4" fmla="*/ 235 h 1049213"/>
              <a:gd name="connsiteX5" fmla="*/ 607921 w 2045951"/>
              <a:gd name="connsiteY5" fmla="*/ 363650 h 1049213"/>
              <a:gd name="connsiteX6" fmla="*/ 221059 w 2045951"/>
              <a:gd name="connsiteY6" fmla="*/ 387096 h 1049213"/>
              <a:gd name="connsiteX7" fmla="*/ 455521 w 2045951"/>
              <a:gd name="connsiteY7" fmla="*/ 1020142 h 1049213"/>
              <a:gd name="connsiteX8" fmla="*/ 1692069 w 2045951"/>
              <a:gd name="connsiteY8" fmla="*/ 1049213 h 1049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5951" h="1049213">
                <a:moveTo>
                  <a:pt x="2038136" y="832573"/>
                </a:moveTo>
                <a:cubicBezTo>
                  <a:pt x="2038136" y="687988"/>
                  <a:pt x="2055721" y="693850"/>
                  <a:pt x="2038136" y="633281"/>
                </a:cubicBezTo>
                <a:cubicBezTo>
                  <a:pt x="2020551" y="572712"/>
                  <a:pt x="2008828" y="504326"/>
                  <a:pt x="1932628" y="469157"/>
                </a:cubicBezTo>
                <a:cubicBezTo>
                  <a:pt x="1856428" y="433988"/>
                  <a:pt x="1713798" y="486743"/>
                  <a:pt x="1580936" y="422266"/>
                </a:cubicBezTo>
                <a:cubicBezTo>
                  <a:pt x="1463705" y="357789"/>
                  <a:pt x="1578982" y="10004"/>
                  <a:pt x="1100290" y="235"/>
                </a:cubicBezTo>
                <a:cubicBezTo>
                  <a:pt x="621598" y="-9534"/>
                  <a:pt x="840428" y="287450"/>
                  <a:pt x="607921" y="363650"/>
                </a:cubicBezTo>
                <a:cubicBezTo>
                  <a:pt x="385182" y="394911"/>
                  <a:pt x="445752" y="336297"/>
                  <a:pt x="221059" y="387096"/>
                </a:cubicBezTo>
                <a:cubicBezTo>
                  <a:pt x="-3634" y="437895"/>
                  <a:pt x="-221820" y="1012263"/>
                  <a:pt x="455521" y="1020142"/>
                </a:cubicBezTo>
                <a:cubicBezTo>
                  <a:pt x="724362" y="1023269"/>
                  <a:pt x="1189294" y="1042493"/>
                  <a:pt x="1692069" y="1049213"/>
                </a:cubicBezTo>
              </a:path>
            </a:pathLst>
          </a:custGeom>
          <a:noFill/>
          <a:ln w="190500">
            <a:solidFill>
              <a:srgbClr val="C00000"/>
            </a:solidFill>
          </a:ln>
          <a:scene3d>
            <a:camera prst="orthographicFront">
              <a:rot lat="0" lon="0" rev="6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6257185" y="2022888"/>
            <a:ext cx="294200" cy="222444"/>
          </a:xfrm>
          <a:custGeom>
            <a:avLst/>
            <a:gdLst>
              <a:gd name="connsiteX0" fmla="*/ 0 w 480646"/>
              <a:gd name="connsiteY0" fmla="*/ 363416 h 363416"/>
              <a:gd name="connsiteX1" fmla="*/ 480646 w 480646"/>
              <a:gd name="connsiteY1" fmla="*/ 363416 h 363416"/>
              <a:gd name="connsiteX2" fmla="*/ 480646 w 480646"/>
              <a:gd name="connsiteY2" fmla="*/ 0 h 363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646" h="363416">
                <a:moveTo>
                  <a:pt x="0" y="363416"/>
                </a:moveTo>
                <a:lnTo>
                  <a:pt x="480646" y="363416"/>
                </a:lnTo>
                <a:lnTo>
                  <a:pt x="480646" y="0"/>
                </a:lnTo>
              </a:path>
            </a:pathLst>
          </a:custGeom>
          <a:noFill/>
          <a:ln w="190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直角三角形 5"/>
          <p:cNvSpPr/>
          <p:nvPr/>
        </p:nvSpPr>
        <p:spPr>
          <a:xfrm rot="5400000">
            <a:off x="-355894" y="300961"/>
            <a:ext cx="2835515" cy="2192517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404285" y="4620280"/>
            <a:ext cx="2719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Power  By  </a:t>
            </a:r>
            <a:r>
              <a:rPr lang="en-US" altLang="zh-CN" sz="28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RJ</a:t>
            </a:r>
            <a:endParaRPr lang="zh-CN" altLang="en-US" sz="28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296488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smtClean="0">
                <a:latin typeface="微软雅黑" pitchFamily="34" charset="-122"/>
                <a:ea typeface="微软雅黑" pitchFamily="34" charset="-122"/>
              </a:rPr>
              <a:t>红白黑三色模版</a:t>
            </a:r>
            <a:r>
              <a:rPr lang="zh-CN" altLang="en-US" sz="4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之</a:t>
            </a:r>
            <a:r>
              <a:rPr lang="zh-CN" altLang="en-US" sz="4800" b="1" smtClean="0">
                <a:latin typeface="微软雅黑" pitchFamily="34" charset="-122"/>
                <a:ea typeface="微软雅黑" pitchFamily="34" charset="-122"/>
              </a:rPr>
              <a:t>云朵篇</a:t>
            </a:r>
            <a:endParaRPr lang="zh-CN" altLang="en-US" sz="4800" b="1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36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/>
          <p:nvPr/>
        </p:nvSpPr>
        <p:spPr>
          <a:xfrm>
            <a:off x="21776" y="4370679"/>
            <a:ext cx="9122224" cy="721351"/>
          </a:xfrm>
          <a:custGeom>
            <a:avLst/>
            <a:gdLst>
              <a:gd name="connsiteX0" fmla="*/ 0 w 5709138"/>
              <a:gd name="connsiteY0" fmla="*/ 434337 h 721351"/>
              <a:gd name="connsiteX1" fmla="*/ 597877 w 5709138"/>
              <a:gd name="connsiteY1" fmla="*/ 106090 h 721351"/>
              <a:gd name="connsiteX2" fmla="*/ 844062 w 5709138"/>
              <a:gd name="connsiteY2" fmla="*/ 70921 h 721351"/>
              <a:gd name="connsiteX3" fmla="*/ 1711569 w 5709138"/>
              <a:gd name="connsiteY3" fmla="*/ 715690 h 721351"/>
              <a:gd name="connsiteX4" fmla="*/ 2203938 w 5709138"/>
              <a:gd name="connsiteY4" fmla="*/ 399167 h 721351"/>
              <a:gd name="connsiteX5" fmla="*/ 2848708 w 5709138"/>
              <a:gd name="connsiteY5" fmla="*/ 645352 h 721351"/>
              <a:gd name="connsiteX6" fmla="*/ 3645877 w 5709138"/>
              <a:gd name="connsiteY6" fmla="*/ 583 h 721351"/>
              <a:gd name="connsiteX7" fmla="*/ 4407877 w 5709138"/>
              <a:gd name="connsiteY7" fmla="*/ 528121 h 721351"/>
              <a:gd name="connsiteX8" fmla="*/ 4818185 w 5709138"/>
              <a:gd name="connsiteY8" fmla="*/ 422614 h 721351"/>
              <a:gd name="connsiteX9" fmla="*/ 5228492 w 5709138"/>
              <a:gd name="connsiteY9" fmla="*/ 668798 h 721351"/>
              <a:gd name="connsiteX10" fmla="*/ 5709138 w 5709138"/>
              <a:gd name="connsiteY10" fmla="*/ 387444 h 721351"/>
              <a:gd name="connsiteX0" fmla="*/ 0 w 5709138"/>
              <a:gd name="connsiteY0" fmla="*/ 434337 h 721351"/>
              <a:gd name="connsiteX1" fmla="*/ 844062 w 5709138"/>
              <a:gd name="connsiteY1" fmla="*/ 70921 h 721351"/>
              <a:gd name="connsiteX2" fmla="*/ 1711569 w 5709138"/>
              <a:gd name="connsiteY2" fmla="*/ 715690 h 721351"/>
              <a:gd name="connsiteX3" fmla="*/ 2203938 w 5709138"/>
              <a:gd name="connsiteY3" fmla="*/ 399167 h 721351"/>
              <a:gd name="connsiteX4" fmla="*/ 2848708 w 5709138"/>
              <a:gd name="connsiteY4" fmla="*/ 645352 h 721351"/>
              <a:gd name="connsiteX5" fmla="*/ 3645877 w 5709138"/>
              <a:gd name="connsiteY5" fmla="*/ 583 h 721351"/>
              <a:gd name="connsiteX6" fmla="*/ 4407877 w 5709138"/>
              <a:gd name="connsiteY6" fmla="*/ 528121 h 721351"/>
              <a:gd name="connsiteX7" fmla="*/ 4818185 w 5709138"/>
              <a:gd name="connsiteY7" fmla="*/ 422614 h 721351"/>
              <a:gd name="connsiteX8" fmla="*/ 5228492 w 5709138"/>
              <a:gd name="connsiteY8" fmla="*/ 668798 h 721351"/>
              <a:gd name="connsiteX9" fmla="*/ 5709138 w 5709138"/>
              <a:gd name="connsiteY9" fmla="*/ 387444 h 721351"/>
              <a:gd name="connsiteX0" fmla="*/ 0 w 5709138"/>
              <a:gd name="connsiteY0" fmla="*/ 434337 h 721351"/>
              <a:gd name="connsiteX1" fmla="*/ 715108 w 5709138"/>
              <a:gd name="connsiteY1" fmla="*/ 70921 h 721351"/>
              <a:gd name="connsiteX2" fmla="*/ 1711569 w 5709138"/>
              <a:gd name="connsiteY2" fmla="*/ 715690 h 721351"/>
              <a:gd name="connsiteX3" fmla="*/ 2203938 w 5709138"/>
              <a:gd name="connsiteY3" fmla="*/ 399167 h 721351"/>
              <a:gd name="connsiteX4" fmla="*/ 2848708 w 5709138"/>
              <a:gd name="connsiteY4" fmla="*/ 645352 h 721351"/>
              <a:gd name="connsiteX5" fmla="*/ 3645877 w 5709138"/>
              <a:gd name="connsiteY5" fmla="*/ 583 h 721351"/>
              <a:gd name="connsiteX6" fmla="*/ 4407877 w 5709138"/>
              <a:gd name="connsiteY6" fmla="*/ 528121 h 721351"/>
              <a:gd name="connsiteX7" fmla="*/ 4818185 w 5709138"/>
              <a:gd name="connsiteY7" fmla="*/ 422614 h 721351"/>
              <a:gd name="connsiteX8" fmla="*/ 5228492 w 5709138"/>
              <a:gd name="connsiteY8" fmla="*/ 668798 h 721351"/>
              <a:gd name="connsiteX9" fmla="*/ 5709138 w 5709138"/>
              <a:gd name="connsiteY9" fmla="*/ 387444 h 721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09138" h="721351">
                <a:moveTo>
                  <a:pt x="0" y="434337"/>
                </a:moveTo>
                <a:cubicBezTo>
                  <a:pt x="175846" y="358625"/>
                  <a:pt x="429847" y="24029"/>
                  <a:pt x="715108" y="70921"/>
                </a:cubicBezTo>
                <a:cubicBezTo>
                  <a:pt x="1000369" y="117813"/>
                  <a:pt x="1463431" y="660982"/>
                  <a:pt x="1711569" y="715690"/>
                </a:cubicBezTo>
                <a:cubicBezTo>
                  <a:pt x="1959707" y="770398"/>
                  <a:pt x="2014415" y="410890"/>
                  <a:pt x="2203938" y="399167"/>
                </a:cubicBezTo>
                <a:cubicBezTo>
                  <a:pt x="2393461" y="387444"/>
                  <a:pt x="2608385" y="711783"/>
                  <a:pt x="2848708" y="645352"/>
                </a:cubicBezTo>
                <a:cubicBezTo>
                  <a:pt x="3089031" y="578921"/>
                  <a:pt x="3386016" y="20121"/>
                  <a:pt x="3645877" y="583"/>
                </a:cubicBezTo>
                <a:cubicBezTo>
                  <a:pt x="3905738" y="-18955"/>
                  <a:pt x="4212492" y="457783"/>
                  <a:pt x="4407877" y="528121"/>
                </a:cubicBezTo>
                <a:cubicBezTo>
                  <a:pt x="4603262" y="598459"/>
                  <a:pt x="4681416" y="399168"/>
                  <a:pt x="4818185" y="422614"/>
                </a:cubicBezTo>
                <a:cubicBezTo>
                  <a:pt x="4954954" y="446060"/>
                  <a:pt x="5080000" y="674660"/>
                  <a:pt x="5228492" y="668798"/>
                </a:cubicBezTo>
                <a:cubicBezTo>
                  <a:pt x="5376984" y="662936"/>
                  <a:pt x="5543061" y="525190"/>
                  <a:pt x="5709138" y="387444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15616" y="1450092"/>
            <a:ext cx="792088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b="1" smtClean="0">
                <a:latin typeface="微软雅黑" pitchFamily="34" charset="-122"/>
                <a:ea typeface="微软雅黑" pitchFamily="34" charset="-122"/>
              </a:rPr>
              <a:t>THE </a:t>
            </a:r>
            <a:r>
              <a:rPr lang="en-US" altLang="zh-CN" sz="115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END</a:t>
            </a:r>
            <a:endParaRPr lang="zh-CN" altLang="en-US" sz="115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34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5496" y="41933"/>
            <a:ext cx="8946952" cy="1252565"/>
            <a:chOff x="208771" y="48250"/>
            <a:chExt cx="8946952" cy="1252565"/>
          </a:xfrm>
        </p:grpSpPr>
        <p:sp>
          <p:nvSpPr>
            <p:cNvPr id="4" name="任意多边形 3"/>
            <p:cNvSpPr/>
            <p:nvPr/>
          </p:nvSpPr>
          <p:spPr>
            <a:xfrm>
              <a:off x="208771" y="48250"/>
              <a:ext cx="8946952" cy="1011332"/>
            </a:xfrm>
            <a:custGeom>
              <a:avLst/>
              <a:gdLst>
                <a:gd name="connsiteX0" fmla="*/ 0 w 8510954"/>
                <a:gd name="connsiteY0" fmla="*/ 550985 h 1512277"/>
                <a:gd name="connsiteX1" fmla="*/ 480646 w 8510954"/>
                <a:gd name="connsiteY1" fmla="*/ 0 h 1512277"/>
                <a:gd name="connsiteX2" fmla="*/ 1101969 w 8510954"/>
                <a:gd name="connsiteY2" fmla="*/ 574431 h 1512277"/>
                <a:gd name="connsiteX3" fmla="*/ 1395046 w 8510954"/>
                <a:gd name="connsiteY3" fmla="*/ 11723 h 1512277"/>
                <a:gd name="connsiteX4" fmla="*/ 1582615 w 8510954"/>
                <a:gd name="connsiteY4" fmla="*/ 375139 h 1512277"/>
                <a:gd name="connsiteX5" fmla="*/ 1781908 w 8510954"/>
                <a:gd name="connsiteY5" fmla="*/ 550985 h 1512277"/>
                <a:gd name="connsiteX6" fmla="*/ 2051538 w 8510954"/>
                <a:gd name="connsiteY6" fmla="*/ 562708 h 1512277"/>
                <a:gd name="connsiteX7" fmla="*/ 2403231 w 8510954"/>
                <a:gd name="connsiteY7" fmla="*/ 105508 h 1512277"/>
                <a:gd name="connsiteX8" fmla="*/ 2579077 w 8510954"/>
                <a:gd name="connsiteY8" fmla="*/ 234462 h 1512277"/>
                <a:gd name="connsiteX9" fmla="*/ 2907323 w 8510954"/>
                <a:gd name="connsiteY9" fmla="*/ 105508 h 1512277"/>
                <a:gd name="connsiteX10" fmla="*/ 2907323 w 8510954"/>
                <a:gd name="connsiteY10" fmla="*/ 844062 h 1512277"/>
                <a:gd name="connsiteX11" fmla="*/ 3247292 w 8510954"/>
                <a:gd name="connsiteY11" fmla="*/ 715108 h 1512277"/>
                <a:gd name="connsiteX12" fmla="*/ 3622431 w 8510954"/>
                <a:gd name="connsiteY12" fmla="*/ 844062 h 1512277"/>
                <a:gd name="connsiteX13" fmla="*/ 4431323 w 8510954"/>
                <a:gd name="connsiteY13" fmla="*/ 175846 h 1512277"/>
                <a:gd name="connsiteX14" fmla="*/ 4560277 w 8510954"/>
                <a:gd name="connsiteY14" fmla="*/ 984739 h 1512277"/>
                <a:gd name="connsiteX15" fmla="*/ 4911969 w 8510954"/>
                <a:gd name="connsiteY15" fmla="*/ 750277 h 1512277"/>
                <a:gd name="connsiteX16" fmla="*/ 5052646 w 8510954"/>
                <a:gd name="connsiteY16" fmla="*/ 984739 h 1512277"/>
                <a:gd name="connsiteX17" fmla="*/ 5545015 w 8510954"/>
                <a:gd name="connsiteY17" fmla="*/ 1090246 h 1512277"/>
                <a:gd name="connsiteX18" fmla="*/ 5838092 w 8510954"/>
                <a:gd name="connsiteY18" fmla="*/ 902677 h 1512277"/>
                <a:gd name="connsiteX19" fmla="*/ 6002215 w 8510954"/>
                <a:gd name="connsiteY19" fmla="*/ 1207477 h 1512277"/>
                <a:gd name="connsiteX20" fmla="*/ 6518031 w 8510954"/>
                <a:gd name="connsiteY20" fmla="*/ 973016 h 1512277"/>
                <a:gd name="connsiteX21" fmla="*/ 6858000 w 8510954"/>
                <a:gd name="connsiteY21" fmla="*/ 1207477 h 1512277"/>
                <a:gd name="connsiteX22" fmla="*/ 7057292 w 8510954"/>
                <a:gd name="connsiteY22" fmla="*/ 726831 h 1512277"/>
                <a:gd name="connsiteX23" fmla="*/ 7444154 w 8510954"/>
                <a:gd name="connsiteY23" fmla="*/ 1289539 h 1512277"/>
                <a:gd name="connsiteX24" fmla="*/ 8510954 w 8510954"/>
                <a:gd name="connsiteY24" fmla="*/ 1512277 h 1512277"/>
                <a:gd name="connsiteX25" fmla="*/ 4923692 w 8510954"/>
                <a:gd name="connsiteY25" fmla="*/ 1500554 h 1512277"/>
                <a:gd name="connsiteX26" fmla="*/ 4923692 w 8510954"/>
                <a:gd name="connsiteY26" fmla="*/ 1500554 h 1512277"/>
                <a:gd name="connsiteX0" fmla="*/ 0 w 8510954"/>
                <a:gd name="connsiteY0" fmla="*/ 551015 h 1512307"/>
                <a:gd name="connsiteX1" fmla="*/ 480646 w 8510954"/>
                <a:gd name="connsiteY1" fmla="*/ 30 h 1512307"/>
                <a:gd name="connsiteX2" fmla="*/ 1101969 w 8510954"/>
                <a:gd name="connsiteY2" fmla="*/ 574461 h 1512307"/>
                <a:gd name="connsiteX3" fmla="*/ 1395046 w 8510954"/>
                <a:gd name="connsiteY3" fmla="*/ 11753 h 1512307"/>
                <a:gd name="connsiteX4" fmla="*/ 1582615 w 8510954"/>
                <a:gd name="connsiteY4" fmla="*/ 375169 h 1512307"/>
                <a:gd name="connsiteX5" fmla="*/ 1781908 w 8510954"/>
                <a:gd name="connsiteY5" fmla="*/ 551015 h 1512307"/>
                <a:gd name="connsiteX6" fmla="*/ 2051538 w 8510954"/>
                <a:gd name="connsiteY6" fmla="*/ 562738 h 1512307"/>
                <a:gd name="connsiteX7" fmla="*/ 2403231 w 8510954"/>
                <a:gd name="connsiteY7" fmla="*/ 105538 h 1512307"/>
                <a:gd name="connsiteX8" fmla="*/ 2579077 w 8510954"/>
                <a:gd name="connsiteY8" fmla="*/ 234492 h 1512307"/>
                <a:gd name="connsiteX9" fmla="*/ 2907323 w 8510954"/>
                <a:gd name="connsiteY9" fmla="*/ 105538 h 1512307"/>
                <a:gd name="connsiteX10" fmla="*/ 2907323 w 8510954"/>
                <a:gd name="connsiteY10" fmla="*/ 844092 h 1512307"/>
                <a:gd name="connsiteX11" fmla="*/ 3247292 w 8510954"/>
                <a:gd name="connsiteY11" fmla="*/ 715138 h 1512307"/>
                <a:gd name="connsiteX12" fmla="*/ 3622431 w 8510954"/>
                <a:gd name="connsiteY12" fmla="*/ 844092 h 1512307"/>
                <a:gd name="connsiteX13" fmla="*/ 4431323 w 8510954"/>
                <a:gd name="connsiteY13" fmla="*/ 175876 h 1512307"/>
                <a:gd name="connsiteX14" fmla="*/ 4560277 w 8510954"/>
                <a:gd name="connsiteY14" fmla="*/ 984769 h 1512307"/>
                <a:gd name="connsiteX15" fmla="*/ 4911969 w 8510954"/>
                <a:gd name="connsiteY15" fmla="*/ 750307 h 1512307"/>
                <a:gd name="connsiteX16" fmla="*/ 5052646 w 8510954"/>
                <a:gd name="connsiteY16" fmla="*/ 984769 h 1512307"/>
                <a:gd name="connsiteX17" fmla="*/ 5545015 w 8510954"/>
                <a:gd name="connsiteY17" fmla="*/ 1090276 h 1512307"/>
                <a:gd name="connsiteX18" fmla="*/ 5838092 w 8510954"/>
                <a:gd name="connsiteY18" fmla="*/ 902707 h 1512307"/>
                <a:gd name="connsiteX19" fmla="*/ 6002215 w 8510954"/>
                <a:gd name="connsiteY19" fmla="*/ 1207507 h 1512307"/>
                <a:gd name="connsiteX20" fmla="*/ 6518031 w 8510954"/>
                <a:gd name="connsiteY20" fmla="*/ 973046 h 1512307"/>
                <a:gd name="connsiteX21" fmla="*/ 6858000 w 8510954"/>
                <a:gd name="connsiteY21" fmla="*/ 1207507 h 1512307"/>
                <a:gd name="connsiteX22" fmla="*/ 7057292 w 8510954"/>
                <a:gd name="connsiteY22" fmla="*/ 726861 h 1512307"/>
                <a:gd name="connsiteX23" fmla="*/ 7444154 w 8510954"/>
                <a:gd name="connsiteY23" fmla="*/ 1289569 h 1512307"/>
                <a:gd name="connsiteX24" fmla="*/ 8510954 w 8510954"/>
                <a:gd name="connsiteY24" fmla="*/ 1512307 h 1512307"/>
                <a:gd name="connsiteX25" fmla="*/ 4923692 w 8510954"/>
                <a:gd name="connsiteY25" fmla="*/ 1500584 h 1512307"/>
                <a:gd name="connsiteX26" fmla="*/ 4923692 w 8510954"/>
                <a:gd name="connsiteY26" fmla="*/ 1500584 h 1512307"/>
                <a:gd name="connsiteX0" fmla="*/ 0 w 8510954"/>
                <a:gd name="connsiteY0" fmla="*/ 553135 h 1514427"/>
                <a:gd name="connsiteX1" fmla="*/ 480646 w 8510954"/>
                <a:gd name="connsiteY1" fmla="*/ 2150 h 1514427"/>
                <a:gd name="connsiteX2" fmla="*/ 1101969 w 8510954"/>
                <a:gd name="connsiteY2" fmla="*/ 576581 h 1514427"/>
                <a:gd name="connsiteX3" fmla="*/ 1395046 w 8510954"/>
                <a:gd name="connsiteY3" fmla="*/ 13873 h 1514427"/>
                <a:gd name="connsiteX4" fmla="*/ 1582615 w 8510954"/>
                <a:gd name="connsiteY4" fmla="*/ 377289 h 1514427"/>
                <a:gd name="connsiteX5" fmla="*/ 1781908 w 8510954"/>
                <a:gd name="connsiteY5" fmla="*/ 553135 h 1514427"/>
                <a:gd name="connsiteX6" fmla="*/ 2051538 w 8510954"/>
                <a:gd name="connsiteY6" fmla="*/ 564858 h 1514427"/>
                <a:gd name="connsiteX7" fmla="*/ 2403231 w 8510954"/>
                <a:gd name="connsiteY7" fmla="*/ 107658 h 1514427"/>
                <a:gd name="connsiteX8" fmla="*/ 2579077 w 8510954"/>
                <a:gd name="connsiteY8" fmla="*/ 236612 h 1514427"/>
                <a:gd name="connsiteX9" fmla="*/ 2907323 w 8510954"/>
                <a:gd name="connsiteY9" fmla="*/ 107658 h 1514427"/>
                <a:gd name="connsiteX10" fmla="*/ 2907323 w 8510954"/>
                <a:gd name="connsiteY10" fmla="*/ 846212 h 1514427"/>
                <a:gd name="connsiteX11" fmla="*/ 3247292 w 8510954"/>
                <a:gd name="connsiteY11" fmla="*/ 717258 h 1514427"/>
                <a:gd name="connsiteX12" fmla="*/ 3622431 w 8510954"/>
                <a:gd name="connsiteY12" fmla="*/ 846212 h 1514427"/>
                <a:gd name="connsiteX13" fmla="*/ 4431323 w 8510954"/>
                <a:gd name="connsiteY13" fmla="*/ 177996 h 1514427"/>
                <a:gd name="connsiteX14" fmla="*/ 4560277 w 8510954"/>
                <a:gd name="connsiteY14" fmla="*/ 986889 h 1514427"/>
                <a:gd name="connsiteX15" fmla="*/ 4911969 w 8510954"/>
                <a:gd name="connsiteY15" fmla="*/ 752427 h 1514427"/>
                <a:gd name="connsiteX16" fmla="*/ 5052646 w 8510954"/>
                <a:gd name="connsiteY16" fmla="*/ 986889 h 1514427"/>
                <a:gd name="connsiteX17" fmla="*/ 5545015 w 8510954"/>
                <a:gd name="connsiteY17" fmla="*/ 1092396 h 1514427"/>
                <a:gd name="connsiteX18" fmla="*/ 5838092 w 8510954"/>
                <a:gd name="connsiteY18" fmla="*/ 904827 h 1514427"/>
                <a:gd name="connsiteX19" fmla="*/ 6002215 w 8510954"/>
                <a:gd name="connsiteY19" fmla="*/ 1209627 h 1514427"/>
                <a:gd name="connsiteX20" fmla="*/ 6518031 w 8510954"/>
                <a:gd name="connsiteY20" fmla="*/ 975166 h 1514427"/>
                <a:gd name="connsiteX21" fmla="*/ 6858000 w 8510954"/>
                <a:gd name="connsiteY21" fmla="*/ 1209627 h 1514427"/>
                <a:gd name="connsiteX22" fmla="*/ 7057292 w 8510954"/>
                <a:gd name="connsiteY22" fmla="*/ 728981 h 1514427"/>
                <a:gd name="connsiteX23" fmla="*/ 7444154 w 8510954"/>
                <a:gd name="connsiteY23" fmla="*/ 1291689 h 1514427"/>
                <a:gd name="connsiteX24" fmla="*/ 8510954 w 8510954"/>
                <a:gd name="connsiteY24" fmla="*/ 1514427 h 1514427"/>
                <a:gd name="connsiteX25" fmla="*/ 4923692 w 8510954"/>
                <a:gd name="connsiteY25" fmla="*/ 1502704 h 1514427"/>
                <a:gd name="connsiteX26" fmla="*/ 4923692 w 8510954"/>
                <a:gd name="connsiteY26" fmla="*/ 1502704 h 1514427"/>
                <a:gd name="connsiteX0" fmla="*/ 0 w 8510954"/>
                <a:gd name="connsiteY0" fmla="*/ 552651 h 1513943"/>
                <a:gd name="connsiteX1" fmla="*/ 480646 w 8510954"/>
                <a:gd name="connsiteY1" fmla="*/ 1666 h 1513943"/>
                <a:gd name="connsiteX2" fmla="*/ 1101969 w 8510954"/>
                <a:gd name="connsiteY2" fmla="*/ 576097 h 1513943"/>
                <a:gd name="connsiteX3" fmla="*/ 1395046 w 8510954"/>
                <a:gd name="connsiteY3" fmla="*/ 13389 h 1513943"/>
                <a:gd name="connsiteX4" fmla="*/ 1582615 w 8510954"/>
                <a:gd name="connsiteY4" fmla="*/ 376805 h 1513943"/>
                <a:gd name="connsiteX5" fmla="*/ 1781908 w 8510954"/>
                <a:gd name="connsiteY5" fmla="*/ 552651 h 1513943"/>
                <a:gd name="connsiteX6" fmla="*/ 2051538 w 8510954"/>
                <a:gd name="connsiteY6" fmla="*/ 564374 h 1513943"/>
                <a:gd name="connsiteX7" fmla="*/ 2403231 w 8510954"/>
                <a:gd name="connsiteY7" fmla="*/ 107174 h 1513943"/>
                <a:gd name="connsiteX8" fmla="*/ 2579077 w 8510954"/>
                <a:gd name="connsiteY8" fmla="*/ 236128 h 1513943"/>
                <a:gd name="connsiteX9" fmla="*/ 2907323 w 8510954"/>
                <a:gd name="connsiteY9" fmla="*/ 107174 h 1513943"/>
                <a:gd name="connsiteX10" fmla="*/ 2907323 w 8510954"/>
                <a:gd name="connsiteY10" fmla="*/ 845728 h 1513943"/>
                <a:gd name="connsiteX11" fmla="*/ 3247292 w 8510954"/>
                <a:gd name="connsiteY11" fmla="*/ 716774 h 1513943"/>
                <a:gd name="connsiteX12" fmla="*/ 3622431 w 8510954"/>
                <a:gd name="connsiteY12" fmla="*/ 845728 h 1513943"/>
                <a:gd name="connsiteX13" fmla="*/ 4431323 w 8510954"/>
                <a:gd name="connsiteY13" fmla="*/ 177512 h 1513943"/>
                <a:gd name="connsiteX14" fmla="*/ 4560277 w 8510954"/>
                <a:gd name="connsiteY14" fmla="*/ 986405 h 1513943"/>
                <a:gd name="connsiteX15" fmla="*/ 4911969 w 8510954"/>
                <a:gd name="connsiteY15" fmla="*/ 751943 h 1513943"/>
                <a:gd name="connsiteX16" fmla="*/ 5052646 w 8510954"/>
                <a:gd name="connsiteY16" fmla="*/ 986405 h 1513943"/>
                <a:gd name="connsiteX17" fmla="*/ 5545015 w 8510954"/>
                <a:gd name="connsiteY17" fmla="*/ 1091912 h 1513943"/>
                <a:gd name="connsiteX18" fmla="*/ 5838092 w 8510954"/>
                <a:gd name="connsiteY18" fmla="*/ 904343 h 1513943"/>
                <a:gd name="connsiteX19" fmla="*/ 6002215 w 8510954"/>
                <a:gd name="connsiteY19" fmla="*/ 1209143 h 1513943"/>
                <a:gd name="connsiteX20" fmla="*/ 6518031 w 8510954"/>
                <a:gd name="connsiteY20" fmla="*/ 974682 h 1513943"/>
                <a:gd name="connsiteX21" fmla="*/ 6858000 w 8510954"/>
                <a:gd name="connsiteY21" fmla="*/ 1209143 h 1513943"/>
                <a:gd name="connsiteX22" fmla="*/ 7057292 w 8510954"/>
                <a:gd name="connsiteY22" fmla="*/ 728497 h 1513943"/>
                <a:gd name="connsiteX23" fmla="*/ 7444154 w 8510954"/>
                <a:gd name="connsiteY23" fmla="*/ 1291205 h 1513943"/>
                <a:gd name="connsiteX24" fmla="*/ 8510954 w 8510954"/>
                <a:gd name="connsiteY24" fmla="*/ 1513943 h 1513943"/>
                <a:gd name="connsiteX25" fmla="*/ 4923692 w 8510954"/>
                <a:gd name="connsiteY25" fmla="*/ 1502220 h 1513943"/>
                <a:gd name="connsiteX26" fmla="*/ 4923692 w 8510954"/>
                <a:gd name="connsiteY26" fmla="*/ 1502220 h 1513943"/>
                <a:gd name="connsiteX0" fmla="*/ 0 w 8510954"/>
                <a:gd name="connsiteY0" fmla="*/ 552723 h 1514015"/>
                <a:gd name="connsiteX1" fmla="*/ 480646 w 8510954"/>
                <a:gd name="connsiteY1" fmla="*/ 1738 h 1514015"/>
                <a:gd name="connsiteX2" fmla="*/ 1101969 w 8510954"/>
                <a:gd name="connsiteY2" fmla="*/ 576169 h 1514015"/>
                <a:gd name="connsiteX3" fmla="*/ 1395046 w 8510954"/>
                <a:gd name="connsiteY3" fmla="*/ 13461 h 1514015"/>
                <a:gd name="connsiteX4" fmla="*/ 1582615 w 8510954"/>
                <a:gd name="connsiteY4" fmla="*/ 376877 h 1514015"/>
                <a:gd name="connsiteX5" fmla="*/ 1781908 w 8510954"/>
                <a:gd name="connsiteY5" fmla="*/ 552723 h 1514015"/>
                <a:gd name="connsiteX6" fmla="*/ 2051538 w 8510954"/>
                <a:gd name="connsiteY6" fmla="*/ 564446 h 1514015"/>
                <a:gd name="connsiteX7" fmla="*/ 2403231 w 8510954"/>
                <a:gd name="connsiteY7" fmla="*/ 107246 h 1514015"/>
                <a:gd name="connsiteX8" fmla="*/ 2579077 w 8510954"/>
                <a:gd name="connsiteY8" fmla="*/ 236200 h 1514015"/>
                <a:gd name="connsiteX9" fmla="*/ 2907323 w 8510954"/>
                <a:gd name="connsiteY9" fmla="*/ 107246 h 1514015"/>
                <a:gd name="connsiteX10" fmla="*/ 2907323 w 8510954"/>
                <a:gd name="connsiteY10" fmla="*/ 845800 h 1514015"/>
                <a:gd name="connsiteX11" fmla="*/ 3247292 w 8510954"/>
                <a:gd name="connsiteY11" fmla="*/ 716846 h 1514015"/>
                <a:gd name="connsiteX12" fmla="*/ 3622431 w 8510954"/>
                <a:gd name="connsiteY12" fmla="*/ 845800 h 1514015"/>
                <a:gd name="connsiteX13" fmla="*/ 4431323 w 8510954"/>
                <a:gd name="connsiteY13" fmla="*/ 177584 h 1514015"/>
                <a:gd name="connsiteX14" fmla="*/ 4560277 w 8510954"/>
                <a:gd name="connsiteY14" fmla="*/ 986477 h 1514015"/>
                <a:gd name="connsiteX15" fmla="*/ 4911969 w 8510954"/>
                <a:gd name="connsiteY15" fmla="*/ 752015 h 1514015"/>
                <a:gd name="connsiteX16" fmla="*/ 5052646 w 8510954"/>
                <a:gd name="connsiteY16" fmla="*/ 986477 h 1514015"/>
                <a:gd name="connsiteX17" fmla="*/ 5545015 w 8510954"/>
                <a:gd name="connsiteY17" fmla="*/ 1091984 h 1514015"/>
                <a:gd name="connsiteX18" fmla="*/ 5838092 w 8510954"/>
                <a:gd name="connsiteY18" fmla="*/ 904415 h 1514015"/>
                <a:gd name="connsiteX19" fmla="*/ 6002215 w 8510954"/>
                <a:gd name="connsiteY19" fmla="*/ 1209215 h 1514015"/>
                <a:gd name="connsiteX20" fmla="*/ 6518031 w 8510954"/>
                <a:gd name="connsiteY20" fmla="*/ 974754 h 1514015"/>
                <a:gd name="connsiteX21" fmla="*/ 6858000 w 8510954"/>
                <a:gd name="connsiteY21" fmla="*/ 1209215 h 1514015"/>
                <a:gd name="connsiteX22" fmla="*/ 7057292 w 8510954"/>
                <a:gd name="connsiteY22" fmla="*/ 728569 h 1514015"/>
                <a:gd name="connsiteX23" fmla="*/ 7444154 w 8510954"/>
                <a:gd name="connsiteY23" fmla="*/ 1291277 h 1514015"/>
                <a:gd name="connsiteX24" fmla="*/ 8510954 w 8510954"/>
                <a:gd name="connsiteY24" fmla="*/ 1514015 h 1514015"/>
                <a:gd name="connsiteX25" fmla="*/ 4923692 w 8510954"/>
                <a:gd name="connsiteY25" fmla="*/ 1502292 h 1514015"/>
                <a:gd name="connsiteX26" fmla="*/ 4923692 w 8510954"/>
                <a:gd name="connsiteY26" fmla="*/ 1502292 h 1514015"/>
                <a:gd name="connsiteX0" fmla="*/ 0 w 8510954"/>
                <a:gd name="connsiteY0" fmla="*/ 557058 h 1518350"/>
                <a:gd name="connsiteX1" fmla="*/ 480646 w 8510954"/>
                <a:gd name="connsiteY1" fmla="*/ 6073 h 1518350"/>
                <a:gd name="connsiteX2" fmla="*/ 1101969 w 8510954"/>
                <a:gd name="connsiteY2" fmla="*/ 580504 h 1518350"/>
                <a:gd name="connsiteX3" fmla="*/ 1395046 w 8510954"/>
                <a:gd name="connsiteY3" fmla="*/ 17796 h 1518350"/>
                <a:gd name="connsiteX4" fmla="*/ 1582615 w 8510954"/>
                <a:gd name="connsiteY4" fmla="*/ 381212 h 1518350"/>
                <a:gd name="connsiteX5" fmla="*/ 1781908 w 8510954"/>
                <a:gd name="connsiteY5" fmla="*/ 557058 h 1518350"/>
                <a:gd name="connsiteX6" fmla="*/ 2051538 w 8510954"/>
                <a:gd name="connsiteY6" fmla="*/ 568781 h 1518350"/>
                <a:gd name="connsiteX7" fmla="*/ 2403231 w 8510954"/>
                <a:gd name="connsiteY7" fmla="*/ 111581 h 1518350"/>
                <a:gd name="connsiteX8" fmla="*/ 2579077 w 8510954"/>
                <a:gd name="connsiteY8" fmla="*/ 240535 h 1518350"/>
                <a:gd name="connsiteX9" fmla="*/ 2907323 w 8510954"/>
                <a:gd name="connsiteY9" fmla="*/ 111581 h 1518350"/>
                <a:gd name="connsiteX10" fmla="*/ 2907323 w 8510954"/>
                <a:gd name="connsiteY10" fmla="*/ 850135 h 1518350"/>
                <a:gd name="connsiteX11" fmla="*/ 3247292 w 8510954"/>
                <a:gd name="connsiteY11" fmla="*/ 721181 h 1518350"/>
                <a:gd name="connsiteX12" fmla="*/ 3622431 w 8510954"/>
                <a:gd name="connsiteY12" fmla="*/ 850135 h 1518350"/>
                <a:gd name="connsiteX13" fmla="*/ 4431323 w 8510954"/>
                <a:gd name="connsiteY13" fmla="*/ 181919 h 1518350"/>
                <a:gd name="connsiteX14" fmla="*/ 4560277 w 8510954"/>
                <a:gd name="connsiteY14" fmla="*/ 990812 h 1518350"/>
                <a:gd name="connsiteX15" fmla="*/ 4911969 w 8510954"/>
                <a:gd name="connsiteY15" fmla="*/ 756350 h 1518350"/>
                <a:gd name="connsiteX16" fmla="*/ 5052646 w 8510954"/>
                <a:gd name="connsiteY16" fmla="*/ 990812 h 1518350"/>
                <a:gd name="connsiteX17" fmla="*/ 5545015 w 8510954"/>
                <a:gd name="connsiteY17" fmla="*/ 1096319 h 1518350"/>
                <a:gd name="connsiteX18" fmla="*/ 5838092 w 8510954"/>
                <a:gd name="connsiteY18" fmla="*/ 908750 h 1518350"/>
                <a:gd name="connsiteX19" fmla="*/ 6002215 w 8510954"/>
                <a:gd name="connsiteY19" fmla="*/ 1213550 h 1518350"/>
                <a:gd name="connsiteX20" fmla="*/ 6518031 w 8510954"/>
                <a:gd name="connsiteY20" fmla="*/ 979089 h 1518350"/>
                <a:gd name="connsiteX21" fmla="*/ 6858000 w 8510954"/>
                <a:gd name="connsiteY21" fmla="*/ 1213550 h 1518350"/>
                <a:gd name="connsiteX22" fmla="*/ 7057292 w 8510954"/>
                <a:gd name="connsiteY22" fmla="*/ 732904 h 1518350"/>
                <a:gd name="connsiteX23" fmla="*/ 7444154 w 8510954"/>
                <a:gd name="connsiteY23" fmla="*/ 1295612 h 1518350"/>
                <a:gd name="connsiteX24" fmla="*/ 8510954 w 8510954"/>
                <a:gd name="connsiteY24" fmla="*/ 1518350 h 1518350"/>
                <a:gd name="connsiteX25" fmla="*/ 4923692 w 8510954"/>
                <a:gd name="connsiteY25" fmla="*/ 1506627 h 1518350"/>
                <a:gd name="connsiteX26" fmla="*/ 4923692 w 8510954"/>
                <a:gd name="connsiteY26" fmla="*/ 1506627 h 1518350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403231 w 8510954"/>
                <a:gd name="connsiteY7" fmla="*/ 107247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403231 w 8510954"/>
                <a:gd name="connsiteY7" fmla="*/ 107247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403231 w 8510954"/>
                <a:gd name="connsiteY7" fmla="*/ 107247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403231 w 8510954"/>
                <a:gd name="connsiteY7" fmla="*/ 107247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403231 w 8510954"/>
                <a:gd name="connsiteY7" fmla="*/ 107247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403231 w 8510954"/>
                <a:gd name="connsiteY7" fmla="*/ 107247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250831 w 8510954"/>
                <a:gd name="connsiteY7" fmla="*/ 118970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250831 w 8510954"/>
                <a:gd name="connsiteY7" fmla="*/ 118970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1514016"/>
                <a:gd name="connsiteX1" fmla="*/ 480646 w 8510954"/>
                <a:gd name="connsiteY1" fmla="*/ 1739 h 1514016"/>
                <a:gd name="connsiteX2" fmla="*/ 1101969 w 8510954"/>
                <a:gd name="connsiteY2" fmla="*/ 576170 h 1514016"/>
                <a:gd name="connsiteX3" fmla="*/ 1395046 w 8510954"/>
                <a:gd name="connsiteY3" fmla="*/ 13462 h 1514016"/>
                <a:gd name="connsiteX4" fmla="*/ 1582615 w 8510954"/>
                <a:gd name="connsiteY4" fmla="*/ 376878 h 1514016"/>
                <a:gd name="connsiteX5" fmla="*/ 1781908 w 8510954"/>
                <a:gd name="connsiteY5" fmla="*/ 552724 h 1514016"/>
                <a:gd name="connsiteX6" fmla="*/ 2051538 w 8510954"/>
                <a:gd name="connsiteY6" fmla="*/ 564447 h 1514016"/>
                <a:gd name="connsiteX7" fmla="*/ 2332893 w 8510954"/>
                <a:gd name="connsiteY7" fmla="*/ 130693 h 1514016"/>
                <a:gd name="connsiteX8" fmla="*/ 2579077 w 8510954"/>
                <a:gd name="connsiteY8" fmla="*/ 236201 h 1514016"/>
                <a:gd name="connsiteX9" fmla="*/ 2907323 w 8510954"/>
                <a:gd name="connsiteY9" fmla="*/ 107247 h 1514016"/>
                <a:gd name="connsiteX10" fmla="*/ 2907323 w 8510954"/>
                <a:gd name="connsiteY10" fmla="*/ 845801 h 1514016"/>
                <a:gd name="connsiteX11" fmla="*/ 3247292 w 8510954"/>
                <a:gd name="connsiteY11" fmla="*/ 716847 h 1514016"/>
                <a:gd name="connsiteX12" fmla="*/ 3622431 w 8510954"/>
                <a:gd name="connsiteY12" fmla="*/ 845801 h 1514016"/>
                <a:gd name="connsiteX13" fmla="*/ 4431323 w 8510954"/>
                <a:gd name="connsiteY13" fmla="*/ 177585 h 1514016"/>
                <a:gd name="connsiteX14" fmla="*/ 4560277 w 8510954"/>
                <a:gd name="connsiteY14" fmla="*/ 986478 h 1514016"/>
                <a:gd name="connsiteX15" fmla="*/ 4911969 w 8510954"/>
                <a:gd name="connsiteY15" fmla="*/ 752016 h 1514016"/>
                <a:gd name="connsiteX16" fmla="*/ 5052646 w 8510954"/>
                <a:gd name="connsiteY16" fmla="*/ 986478 h 1514016"/>
                <a:gd name="connsiteX17" fmla="*/ 5545015 w 8510954"/>
                <a:gd name="connsiteY17" fmla="*/ 1091985 h 1514016"/>
                <a:gd name="connsiteX18" fmla="*/ 5838092 w 8510954"/>
                <a:gd name="connsiteY18" fmla="*/ 904416 h 1514016"/>
                <a:gd name="connsiteX19" fmla="*/ 6002215 w 8510954"/>
                <a:gd name="connsiteY19" fmla="*/ 1209216 h 1514016"/>
                <a:gd name="connsiteX20" fmla="*/ 6518031 w 8510954"/>
                <a:gd name="connsiteY20" fmla="*/ 974755 h 1514016"/>
                <a:gd name="connsiteX21" fmla="*/ 6858000 w 8510954"/>
                <a:gd name="connsiteY21" fmla="*/ 1209216 h 1514016"/>
                <a:gd name="connsiteX22" fmla="*/ 7057292 w 8510954"/>
                <a:gd name="connsiteY22" fmla="*/ 728570 h 1514016"/>
                <a:gd name="connsiteX23" fmla="*/ 7444154 w 8510954"/>
                <a:gd name="connsiteY23" fmla="*/ 1291278 h 1514016"/>
                <a:gd name="connsiteX24" fmla="*/ 8510954 w 8510954"/>
                <a:gd name="connsiteY24" fmla="*/ 1514016 h 1514016"/>
                <a:gd name="connsiteX25" fmla="*/ 4923692 w 8510954"/>
                <a:gd name="connsiteY25" fmla="*/ 1502293 h 1514016"/>
                <a:gd name="connsiteX26" fmla="*/ 4923692 w 8510954"/>
                <a:gd name="connsiteY26" fmla="*/ 1502293 h 1514016"/>
                <a:gd name="connsiteX0" fmla="*/ 0 w 8510954"/>
                <a:gd name="connsiteY0" fmla="*/ 552724 h 2132855"/>
                <a:gd name="connsiteX1" fmla="*/ 480646 w 8510954"/>
                <a:gd name="connsiteY1" fmla="*/ 1739 h 2132855"/>
                <a:gd name="connsiteX2" fmla="*/ 1101969 w 8510954"/>
                <a:gd name="connsiteY2" fmla="*/ 576170 h 2132855"/>
                <a:gd name="connsiteX3" fmla="*/ 1395046 w 8510954"/>
                <a:gd name="connsiteY3" fmla="*/ 13462 h 2132855"/>
                <a:gd name="connsiteX4" fmla="*/ 1582615 w 8510954"/>
                <a:gd name="connsiteY4" fmla="*/ 376878 h 2132855"/>
                <a:gd name="connsiteX5" fmla="*/ 1781908 w 8510954"/>
                <a:gd name="connsiteY5" fmla="*/ 552724 h 2132855"/>
                <a:gd name="connsiteX6" fmla="*/ 2051538 w 8510954"/>
                <a:gd name="connsiteY6" fmla="*/ 564447 h 2132855"/>
                <a:gd name="connsiteX7" fmla="*/ 2332893 w 8510954"/>
                <a:gd name="connsiteY7" fmla="*/ 130693 h 2132855"/>
                <a:gd name="connsiteX8" fmla="*/ 2579077 w 8510954"/>
                <a:gd name="connsiteY8" fmla="*/ 236201 h 2132855"/>
                <a:gd name="connsiteX9" fmla="*/ 2907323 w 8510954"/>
                <a:gd name="connsiteY9" fmla="*/ 107247 h 2132855"/>
                <a:gd name="connsiteX10" fmla="*/ 2907323 w 8510954"/>
                <a:gd name="connsiteY10" fmla="*/ 845801 h 2132855"/>
                <a:gd name="connsiteX11" fmla="*/ 3247292 w 8510954"/>
                <a:gd name="connsiteY11" fmla="*/ 716847 h 2132855"/>
                <a:gd name="connsiteX12" fmla="*/ 3622431 w 8510954"/>
                <a:gd name="connsiteY12" fmla="*/ 845801 h 2132855"/>
                <a:gd name="connsiteX13" fmla="*/ 4431323 w 8510954"/>
                <a:gd name="connsiteY13" fmla="*/ 177585 h 2132855"/>
                <a:gd name="connsiteX14" fmla="*/ 4560277 w 8510954"/>
                <a:gd name="connsiteY14" fmla="*/ 986478 h 2132855"/>
                <a:gd name="connsiteX15" fmla="*/ 4911969 w 8510954"/>
                <a:gd name="connsiteY15" fmla="*/ 752016 h 2132855"/>
                <a:gd name="connsiteX16" fmla="*/ 5052646 w 8510954"/>
                <a:gd name="connsiteY16" fmla="*/ 986478 h 2132855"/>
                <a:gd name="connsiteX17" fmla="*/ 5545015 w 8510954"/>
                <a:gd name="connsiteY17" fmla="*/ 1091985 h 2132855"/>
                <a:gd name="connsiteX18" fmla="*/ 5838092 w 8510954"/>
                <a:gd name="connsiteY18" fmla="*/ 904416 h 2132855"/>
                <a:gd name="connsiteX19" fmla="*/ 6002215 w 8510954"/>
                <a:gd name="connsiteY19" fmla="*/ 1209216 h 2132855"/>
                <a:gd name="connsiteX20" fmla="*/ 6518031 w 8510954"/>
                <a:gd name="connsiteY20" fmla="*/ 974755 h 2132855"/>
                <a:gd name="connsiteX21" fmla="*/ 6858000 w 8510954"/>
                <a:gd name="connsiteY21" fmla="*/ 1209216 h 2132855"/>
                <a:gd name="connsiteX22" fmla="*/ 7057292 w 8510954"/>
                <a:gd name="connsiteY22" fmla="*/ 728570 h 2132855"/>
                <a:gd name="connsiteX23" fmla="*/ 7444154 w 8510954"/>
                <a:gd name="connsiteY23" fmla="*/ 1291278 h 2132855"/>
                <a:gd name="connsiteX24" fmla="*/ 8510954 w 8510954"/>
                <a:gd name="connsiteY24" fmla="*/ 2132855 h 2132855"/>
                <a:gd name="connsiteX25" fmla="*/ 4923692 w 8510954"/>
                <a:gd name="connsiteY25" fmla="*/ 1502293 h 2132855"/>
                <a:gd name="connsiteX26" fmla="*/ 4923692 w 8510954"/>
                <a:gd name="connsiteY26" fmla="*/ 1502293 h 2132855"/>
                <a:gd name="connsiteX0" fmla="*/ 0 w 8510954"/>
                <a:gd name="connsiteY0" fmla="*/ 552724 h 2132855"/>
                <a:gd name="connsiteX1" fmla="*/ 480646 w 8510954"/>
                <a:gd name="connsiteY1" fmla="*/ 1739 h 2132855"/>
                <a:gd name="connsiteX2" fmla="*/ 1101969 w 8510954"/>
                <a:gd name="connsiteY2" fmla="*/ 576170 h 2132855"/>
                <a:gd name="connsiteX3" fmla="*/ 1395046 w 8510954"/>
                <a:gd name="connsiteY3" fmla="*/ 13462 h 2132855"/>
                <a:gd name="connsiteX4" fmla="*/ 1582615 w 8510954"/>
                <a:gd name="connsiteY4" fmla="*/ 376878 h 2132855"/>
                <a:gd name="connsiteX5" fmla="*/ 1781908 w 8510954"/>
                <a:gd name="connsiteY5" fmla="*/ 552724 h 2132855"/>
                <a:gd name="connsiteX6" fmla="*/ 2051538 w 8510954"/>
                <a:gd name="connsiteY6" fmla="*/ 564447 h 2132855"/>
                <a:gd name="connsiteX7" fmla="*/ 2332893 w 8510954"/>
                <a:gd name="connsiteY7" fmla="*/ 130693 h 2132855"/>
                <a:gd name="connsiteX8" fmla="*/ 2579077 w 8510954"/>
                <a:gd name="connsiteY8" fmla="*/ 236201 h 2132855"/>
                <a:gd name="connsiteX9" fmla="*/ 2907323 w 8510954"/>
                <a:gd name="connsiteY9" fmla="*/ 107247 h 2132855"/>
                <a:gd name="connsiteX10" fmla="*/ 2907323 w 8510954"/>
                <a:gd name="connsiteY10" fmla="*/ 845801 h 2132855"/>
                <a:gd name="connsiteX11" fmla="*/ 3247292 w 8510954"/>
                <a:gd name="connsiteY11" fmla="*/ 716847 h 2132855"/>
                <a:gd name="connsiteX12" fmla="*/ 3622431 w 8510954"/>
                <a:gd name="connsiteY12" fmla="*/ 845801 h 2132855"/>
                <a:gd name="connsiteX13" fmla="*/ 4431323 w 8510954"/>
                <a:gd name="connsiteY13" fmla="*/ 177585 h 2132855"/>
                <a:gd name="connsiteX14" fmla="*/ 4560277 w 8510954"/>
                <a:gd name="connsiteY14" fmla="*/ 986478 h 2132855"/>
                <a:gd name="connsiteX15" fmla="*/ 4911969 w 8510954"/>
                <a:gd name="connsiteY15" fmla="*/ 752016 h 2132855"/>
                <a:gd name="connsiteX16" fmla="*/ 5052646 w 8510954"/>
                <a:gd name="connsiteY16" fmla="*/ 986478 h 2132855"/>
                <a:gd name="connsiteX17" fmla="*/ 5545015 w 8510954"/>
                <a:gd name="connsiteY17" fmla="*/ 1091985 h 2132855"/>
                <a:gd name="connsiteX18" fmla="*/ 5838092 w 8510954"/>
                <a:gd name="connsiteY18" fmla="*/ 904416 h 2132855"/>
                <a:gd name="connsiteX19" fmla="*/ 6002215 w 8510954"/>
                <a:gd name="connsiteY19" fmla="*/ 1209216 h 2132855"/>
                <a:gd name="connsiteX20" fmla="*/ 6518031 w 8510954"/>
                <a:gd name="connsiteY20" fmla="*/ 974755 h 2132855"/>
                <a:gd name="connsiteX21" fmla="*/ 6858000 w 8510954"/>
                <a:gd name="connsiteY21" fmla="*/ 1209216 h 2132855"/>
                <a:gd name="connsiteX22" fmla="*/ 7057292 w 8510954"/>
                <a:gd name="connsiteY22" fmla="*/ 728570 h 2132855"/>
                <a:gd name="connsiteX23" fmla="*/ 7444154 w 8510954"/>
                <a:gd name="connsiteY23" fmla="*/ 1291278 h 2132855"/>
                <a:gd name="connsiteX24" fmla="*/ 8510954 w 8510954"/>
                <a:gd name="connsiteY24" fmla="*/ 2132855 h 2132855"/>
                <a:gd name="connsiteX25" fmla="*/ 4923692 w 8510954"/>
                <a:gd name="connsiteY25" fmla="*/ 1502293 h 2132855"/>
                <a:gd name="connsiteX26" fmla="*/ 4665631 w 8510954"/>
                <a:gd name="connsiteY26" fmla="*/ 1626060 h 2132855"/>
                <a:gd name="connsiteX0" fmla="*/ 0 w 8510954"/>
                <a:gd name="connsiteY0" fmla="*/ 552724 h 2132855"/>
                <a:gd name="connsiteX1" fmla="*/ 480646 w 8510954"/>
                <a:gd name="connsiteY1" fmla="*/ 1739 h 2132855"/>
                <a:gd name="connsiteX2" fmla="*/ 1101969 w 8510954"/>
                <a:gd name="connsiteY2" fmla="*/ 576170 h 2132855"/>
                <a:gd name="connsiteX3" fmla="*/ 1395046 w 8510954"/>
                <a:gd name="connsiteY3" fmla="*/ 13462 h 2132855"/>
                <a:gd name="connsiteX4" fmla="*/ 1582615 w 8510954"/>
                <a:gd name="connsiteY4" fmla="*/ 376878 h 2132855"/>
                <a:gd name="connsiteX5" fmla="*/ 1781908 w 8510954"/>
                <a:gd name="connsiteY5" fmla="*/ 552724 h 2132855"/>
                <a:gd name="connsiteX6" fmla="*/ 2051538 w 8510954"/>
                <a:gd name="connsiteY6" fmla="*/ 564447 h 2132855"/>
                <a:gd name="connsiteX7" fmla="*/ 2332893 w 8510954"/>
                <a:gd name="connsiteY7" fmla="*/ 130693 h 2132855"/>
                <a:gd name="connsiteX8" fmla="*/ 2579077 w 8510954"/>
                <a:gd name="connsiteY8" fmla="*/ 236201 h 2132855"/>
                <a:gd name="connsiteX9" fmla="*/ 2907323 w 8510954"/>
                <a:gd name="connsiteY9" fmla="*/ 107247 h 2132855"/>
                <a:gd name="connsiteX10" fmla="*/ 2907323 w 8510954"/>
                <a:gd name="connsiteY10" fmla="*/ 845801 h 2132855"/>
                <a:gd name="connsiteX11" fmla="*/ 3247292 w 8510954"/>
                <a:gd name="connsiteY11" fmla="*/ 716847 h 2132855"/>
                <a:gd name="connsiteX12" fmla="*/ 3622431 w 8510954"/>
                <a:gd name="connsiteY12" fmla="*/ 845801 h 2132855"/>
                <a:gd name="connsiteX13" fmla="*/ 4431323 w 8510954"/>
                <a:gd name="connsiteY13" fmla="*/ 177585 h 2132855"/>
                <a:gd name="connsiteX14" fmla="*/ 4560277 w 8510954"/>
                <a:gd name="connsiteY14" fmla="*/ 986478 h 2132855"/>
                <a:gd name="connsiteX15" fmla="*/ 4911969 w 8510954"/>
                <a:gd name="connsiteY15" fmla="*/ 752016 h 2132855"/>
                <a:gd name="connsiteX16" fmla="*/ 5052646 w 8510954"/>
                <a:gd name="connsiteY16" fmla="*/ 986478 h 2132855"/>
                <a:gd name="connsiteX17" fmla="*/ 5545015 w 8510954"/>
                <a:gd name="connsiteY17" fmla="*/ 1091985 h 2132855"/>
                <a:gd name="connsiteX18" fmla="*/ 5838092 w 8510954"/>
                <a:gd name="connsiteY18" fmla="*/ 904416 h 2132855"/>
                <a:gd name="connsiteX19" fmla="*/ 6002215 w 8510954"/>
                <a:gd name="connsiteY19" fmla="*/ 1209216 h 2132855"/>
                <a:gd name="connsiteX20" fmla="*/ 6518031 w 8510954"/>
                <a:gd name="connsiteY20" fmla="*/ 974755 h 2132855"/>
                <a:gd name="connsiteX21" fmla="*/ 6858000 w 8510954"/>
                <a:gd name="connsiteY21" fmla="*/ 1209216 h 2132855"/>
                <a:gd name="connsiteX22" fmla="*/ 7057292 w 8510954"/>
                <a:gd name="connsiteY22" fmla="*/ 728570 h 2132855"/>
                <a:gd name="connsiteX23" fmla="*/ 7444154 w 8510954"/>
                <a:gd name="connsiteY23" fmla="*/ 1291278 h 2132855"/>
                <a:gd name="connsiteX24" fmla="*/ 8510954 w 8510954"/>
                <a:gd name="connsiteY24" fmla="*/ 2132855 h 2132855"/>
                <a:gd name="connsiteX25" fmla="*/ 4923692 w 8510954"/>
                <a:gd name="connsiteY25" fmla="*/ 1502293 h 2132855"/>
                <a:gd name="connsiteX0" fmla="*/ 0 w 8510954"/>
                <a:gd name="connsiteY0" fmla="*/ 552724 h 2132855"/>
                <a:gd name="connsiteX1" fmla="*/ 480646 w 8510954"/>
                <a:gd name="connsiteY1" fmla="*/ 1739 h 2132855"/>
                <a:gd name="connsiteX2" fmla="*/ 1101969 w 8510954"/>
                <a:gd name="connsiteY2" fmla="*/ 576170 h 2132855"/>
                <a:gd name="connsiteX3" fmla="*/ 1395046 w 8510954"/>
                <a:gd name="connsiteY3" fmla="*/ 13462 h 2132855"/>
                <a:gd name="connsiteX4" fmla="*/ 1582615 w 8510954"/>
                <a:gd name="connsiteY4" fmla="*/ 376878 h 2132855"/>
                <a:gd name="connsiteX5" fmla="*/ 1781908 w 8510954"/>
                <a:gd name="connsiteY5" fmla="*/ 552724 h 2132855"/>
                <a:gd name="connsiteX6" fmla="*/ 2051538 w 8510954"/>
                <a:gd name="connsiteY6" fmla="*/ 564447 h 2132855"/>
                <a:gd name="connsiteX7" fmla="*/ 2332893 w 8510954"/>
                <a:gd name="connsiteY7" fmla="*/ 130693 h 2132855"/>
                <a:gd name="connsiteX8" fmla="*/ 2579077 w 8510954"/>
                <a:gd name="connsiteY8" fmla="*/ 236201 h 2132855"/>
                <a:gd name="connsiteX9" fmla="*/ 2907323 w 8510954"/>
                <a:gd name="connsiteY9" fmla="*/ 107247 h 2132855"/>
                <a:gd name="connsiteX10" fmla="*/ 2907323 w 8510954"/>
                <a:gd name="connsiteY10" fmla="*/ 845801 h 2132855"/>
                <a:gd name="connsiteX11" fmla="*/ 3247292 w 8510954"/>
                <a:gd name="connsiteY11" fmla="*/ 716847 h 2132855"/>
                <a:gd name="connsiteX12" fmla="*/ 3622431 w 8510954"/>
                <a:gd name="connsiteY12" fmla="*/ 845801 h 2132855"/>
                <a:gd name="connsiteX13" fmla="*/ 4431323 w 8510954"/>
                <a:gd name="connsiteY13" fmla="*/ 177585 h 2132855"/>
                <a:gd name="connsiteX14" fmla="*/ 4560277 w 8510954"/>
                <a:gd name="connsiteY14" fmla="*/ 986478 h 2132855"/>
                <a:gd name="connsiteX15" fmla="*/ 4911969 w 8510954"/>
                <a:gd name="connsiteY15" fmla="*/ 752016 h 2132855"/>
                <a:gd name="connsiteX16" fmla="*/ 5052646 w 8510954"/>
                <a:gd name="connsiteY16" fmla="*/ 986478 h 2132855"/>
                <a:gd name="connsiteX17" fmla="*/ 5545015 w 8510954"/>
                <a:gd name="connsiteY17" fmla="*/ 1091985 h 2132855"/>
                <a:gd name="connsiteX18" fmla="*/ 5838092 w 8510954"/>
                <a:gd name="connsiteY18" fmla="*/ 904416 h 2132855"/>
                <a:gd name="connsiteX19" fmla="*/ 6002215 w 8510954"/>
                <a:gd name="connsiteY19" fmla="*/ 1209216 h 2132855"/>
                <a:gd name="connsiteX20" fmla="*/ 6518031 w 8510954"/>
                <a:gd name="connsiteY20" fmla="*/ 974755 h 2132855"/>
                <a:gd name="connsiteX21" fmla="*/ 6858000 w 8510954"/>
                <a:gd name="connsiteY21" fmla="*/ 1209216 h 2132855"/>
                <a:gd name="connsiteX22" fmla="*/ 7057292 w 8510954"/>
                <a:gd name="connsiteY22" fmla="*/ 728570 h 2132855"/>
                <a:gd name="connsiteX23" fmla="*/ 7444154 w 8510954"/>
                <a:gd name="connsiteY23" fmla="*/ 1291278 h 2132855"/>
                <a:gd name="connsiteX24" fmla="*/ 8510954 w 8510954"/>
                <a:gd name="connsiteY24" fmla="*/ 2132855 h 2132855"/>
                <a:gd name="connsiteX25" fmla="*/ 4878811 w 8510954"/>
                <a:gd name="connsiteY25" fmla="*/ 2079877 h 2132855"/>
                <a:gd name="connsiteX0" fmla="*/ 0 w 8679255"/>
                <a:gd name="connsiteY0" fmla="*/ 1130685 h 2138278"/>
                <a:gd name="connsiteX1" fmla="*/ 648947 w 8679255"/>
                <a:gd name="connsiteY1" fmla="*/ 7162 h 2138278"/>
                <a:gd name="connsiteX2" fmla="*/ 1270270 w 8679255"/>
                <a:gd name="connsiteY2" fmla="*/ 581593 h 2138278"/>
                <a:gd name="connsiteX3" fmla="*/ 1563347 w 8679255"/>
                <a:gd name="connsiteY3" fmla="*/ 18885 h 2138278"/>
                <a:gd name="connsiteX4" fmla="*/ 1750916 w 8679255"/>
                <a:gd name="connsiteY4" fmla="*/ 382301 h 2138278"/>
                <a:gd name="connsiteX5" fmla="*/ 1950209 w 8679255"/>
                <a:gd name="connsiteY5" fmla="*/ 558147 h 2138278"/>
                <a:gd name="connsiteX6" fmla="*/ 2219839 w 8679255"/>
                <a:gd name="connsiteY6" fmla="*/ 569870 h 2138278"/>
                <a:gd name="connsiteX7" fmla="*/ 2501194 w 8679255"/>
                <a:gd name="connsiteY7" fmla="*/ 136116 h 2138278"/>
                <a:gd name="connsiteX8" fmla="*/ 2747378 w 8679255"/>
                <a:gd name="connsiteY8" fmla="*/ 241624 h 2138278"/>
                <a:gd name="connsiteX9" fmla="*/ 3075624 w 8679255"/>
                <a:gd name="connsiteY9" fmla="*/ 112670 h 2138278"/>
                <a:gd name="connsiteX10" fmla="*/ 3075624 w 8679255"/>
                <a:gd name="connsiteY10" fmla="*/ 851224 h 2138278"/>
                <a:gd name="connsiteX11" fmla="*/ 3415593 w 8679255"/>
                <a:gd name="connsiteY11" fmla="*/ 722270 h 2138278"/>
                <a:gd name="connsiteX12" fmla="*/ 3790732 w 8679255"/>
                <a:gd name="connsiteY12" fmla="*/ 851224 h 2138278"/>
                <a:gd name="connsiteX13" fmla="*/ 4599624 w 8679255"/>
                <a:gd name="connsiteY13" fmla="*/ 183008 h 2138278"/>
                <a:gd name="connsiteX14" fmla="*/ 4728578 w 8679255"/>
                <a:gd name="connsiteY14" fmla="*/ 991901 h 2138278"/>
                <a:gd name="connsiteX15" fmla="*/ 5080270 w 8679255"/>
                <a:gd name="connsiteY15" fmla="*/ 757439 h 2138278"/>
                <a:gd name="connsiteX16" fmla="*/ 5220947 w 8679255"/>
                <a:gd name="connsiteY16" fmla="*/ 991901 h 2138278"/>
                <a:gd name="connsiteX17" fmla="*/ 5713316 w 8679255"/>
                <a:gd name="connsiteY17" fmla="*/ 1097408 h 2138278"/>
                <a:gd name="connsiteX18" fmla="*/ 6006393 w 8679255"/>
                <a:gd name="connsiteY18" fmla="*/ 909839 h 2138278"/>
                <a:gd name="connsiteX19" fmla="*/ 6170516 w 8679255"/>
                <a:gd name="connsiteY19" fmla="*/ 1214639 h 2138278"/>
                <a:gd name="connsiteX20" fmla="*/ 6686332 w 8679255"/>
                <a:gd name="connsiteY20" fmla="*/ 980178 h 2138278"/>
                <a:gd name="connsiteX21" fmla="*/ 7026301 w 8679255"/>
                <a:gd name="connsiteY21" fmla="*/ 1214639 h 2138278"/>
                <a:gd name="connsiteX22" fmla="*/ 7225593 w 8679255"/>
                <a:gd name="connsiteY22" fmla="*/ 733993 h 2138278"/>
                <a:gd name="connsiteX23" fmla="*/ 7612455 w 8679255"/>
                <a:gd name="connsiteY23" fmla="*/ 1296701 h 2138278"/>
                <a:gd name="connsiteX24" fmla="*/ 8679255 w 8679255"/>
                <a:gd name="connsiteY24" fmla="*/ 2138278 h 2138278"/>
                <a:gd name="connsiteX25" fmla="*/ 5047112 w 8679255"/>
                <a:gd name="connsiteY25" fmla="*/ 2085300 h 2138278"/>
                <a:gd name="connsiteX0" fmla="*/ 0 w 8679255"/>
                <a:gd name="connsiteY0" fmla="*/ 1130685 h 2138278"/>
                <a:gd name="connsiteX1" fmla="*/ 648947 w 8679255"/>
                <a:gd name="connsiteY1" fmla="*/ 7162 h 2138278"/>
                <a:gd name="connsiteX2" fmla="*/ 1270270 w 8679255"/>
                <a:gd name="connsiteY2" fmla="*/ 581593 h 2138278"/>
                <a:gd name="connsiteX3" fmla="*/ 1563347 w 8679255"/>
                <a:gd name="connsiteY3" fmla="*/ 18885 h 2138278"/>
                <a:gd name="connsiteX4" fmla="*/ 1750916 w 8679255"/>
                <a:gd name="connsiteY4" fmla="*/ 382301 h 2138278"/>
                <a:gd name="connsiteX5" fmla="*/ 1950209 w 8679255"/>
                <a:gd name="connsiteY5" fmla="*/ 558147 h 2138278"/>
                <a:gd name="connsiteX6" fmla="*/ 2219839 w 8679255"/>
                <a:gd name="connsiteY6" fmla="*/ 569870 h 2138278"/>
                <a:gd name="connsiteX7" fmla="*/ 2501194 w 8679255"/>
                <a:gd name="connsiteY7" fmla="*/ 136116 h 2138278"/>
                <a:gd name="connsiteX8" fmla="*/ 2747378 w 8679255"/>
                <a:gd name="connsiteY8" fmla="*/ 241624 h 2138278"/>
                <a:gd name="connsiteX9" fmla="*/ 3075624 w 8679255"/>
                <a:gd name="connsiteY9" fmla="*/ 112670 h 2138278"/>
                <a:gd name="connsiteX10" fmla="*/ 3075624 w 8679255"/>
                <a:gd name="connsiteY10" fmla="*/ 851224 h 2138278"/>
                <a:gd name="connsiteX11" fmla="*/ 3415593 w 8679255"/>
                <a:gd name="connsiteY11" fmla="*/ 722270 h 2138278"/>
                <a:gd name="connsiteX12" fmla="*/ 3790732 w 8679255"/>
                <a:gd name="connsiteY12" fmla="*/ 851224 h 2138278"/>
                <a:gd name="connsiteX13" fmla="*/ 4599624 w 8679255"/>
                <a:gd name="connsiteY13" fmla="*/ 183008 h 2138278"/>
                <a:gd name="connsiteX14" fmla="*/ 4728578 w 8679255"/>
                <a:gd name="connsiteY14" fmla="*/ 991901 h 2138278"/>
                <a:gd name="connsiteX15" fmla="*/ 5080270 w 8679255"/>
                <a:gd name="connsiteY15" fmla="*/ 757439 h 2138278"/>
                <a:gd name="connsiteX16" fmla="*/ 5220947 w 8679255"/>
                <a:gd name="connsiteY16" fmla="*/ 991901 h 2138278"/>
                <a:gd name="connsiteX17" fmla="*/ 5713316 w 8679255"/>
                <a:gd name="connsiteY17" fmla="*/ 1097408 h 2138278"/>
                <a:gd name="connsiteX18" fmla="*/ 6006393 w 8679255"/>
                <a:gd name="connsiteY18" fmla="*/ 909839 h 2138278"/>
                <a:gd name="connsiteX19" fmla="*/ 6170516 w 8679255"/>
                <a:gd name="connsiteY19" fmla="*/ 1214639 h 2138278"/>
                <a:gd name="connsiteX20" fmla="*/ 6686332 w 8679255"/>
                <a:gd name="connsiteY20" fmla="*/ 980178 h 2138278"/>
                <a:gd name="connsiteX21" fmla="*/ 7026301 w 8679255"/>
                <a:gd name="connsiteY21" fmla="*/ 1214639 h 2138278"/>
                <a:gd name="connsiteX22" fmla="*/ 7225593 w 8679255"/>
                <a:gd name="connsiteY22" fmla="*/ 733993 h 2138278"/>
                <a:gd name="connsiteX23" fmla="*/ 7612455 w 8679255"/>
                <a:gd name="connsiteY23" fmla="*/ 1296701 h 2138278"/>
                <a:gd name="connsiteX24" fmla="*/ 8679255 w 8679255"/>
                <a:gd name="connsiteY24" fmla="*/ 2138278 h 2138278"/>
                <a:gd name="connsiteX25" fmla="*/ 5047112 w 8679255"/>
                <a:gd name="connsiteY25" fmla="*/ 2085300 h 2138278"/>
                <a:gd name="connsiteX0" fmla="*/ 0 w 8712915"/>
                <a:gd name="connsiteY0" fmla="*/ 1412163 h 2145935"/>
                <a:gd name="connsiteX1" fmla="*/ 682607 w 8712915"/>
                <a:gd name="connsiteY1" fmla="*/ 14819 h 2145935"/>
                <a:gd name="connsiteX2" fmla="*/ 1303930 w 8712915"/>
                <a:gd name="connsiteY2" fmla="*/ 589250 h 2145935"/>
                <a:gd name="connsiteX3" fmla="*/ 1597007 w 8712915"/>
                <a:gd name="connsiteY3" fmla="*/ 26542 h 2145935"/>
                <a:gd name="connsiteX4" fmla="*/ 1784576 w 8712915"/>
                <a:gd name="connsiteY4" fmla="*/ 389958 h 2145935"/>
                <a:gd name="connsiteX5" fmla="*/ 1983869 w 8712915"/>
                <a:gd name="connsiteY5" fmla="*/ 565804 h 2145935"/>
                <a:gd name="connsiteX6" fmla="*/ 2253499 w 8712915"/>
                <a:gd name="connsiteY6" fmla="*/ 577527 h 2145935"/>
                <a:gd name="connsiteX7" fmla="*/ 2534854 w 8712915"/>
                <a:gd name="connsiteY7" fmla="*/ 143773 h 2145935"/>
                <a:gd name="connsiteX8" fmla="*/ 2781038 w 8712915"/>
                <a:gd name="connsiteY8" fmla="*/ 249281 h 2145935"/>
                <a:gd name="connsiteX9" fmla="*/ 3109284 w 8712915"/>
                <a:gd name="connsiteY9" fmla="*/ 120327 h 2145935"/>
                <a:gd name="connsiteX10" fmla="*/ 3109284 w 8712915"/>
                <a:gd name="connsiteY10" fmla="*/ 858881 h 2145935"/>
                <a:gd name="connsiteX11" fmla="*/ 3449253 w 8712915"/>
                <a:gd name="connsiteY11" fmla="*/ 729927 h 2145935"/>
                <a:gd name="connsiteX12" fmla="*/ 3824392 w 8712915"/>
                <a:gd name="connsiteY12" fmla="*/ 858881 h 2145935"/>
                <a:gd name="connsiteX13" fmla="*/ 4633284 w 8712915"/>
                <a:gd name="connsiteY13" fmla="*/ 190665 h 2145935"/>
                <a:gd name="connsiteX14" fmla="*/ 4762238 w 8712915"/>
                <a:gd name="connsiteY14" fmla="*/ 999558 h 2145935"/>
                <a:gd name="connsiteX15" fmla="*/ 5113930 w 8712915"/>
                <a:gd name="connsiteY15" fmla="*/ 765096 h 2145935"/>
                <a:gd name="connsiteX16" fmla="*/ 5254607 w 8712915"/>
                <a:gd name="connsiteY16" fmla="*/ 999558 h 2145935"/>
                <a:gd name="connsiteX17" fmla="*/ 5746976 w 8712915"/>
                <a:gd name="connsiteY17" fmla="*/ 1105065 h 2145935"/>
                <a:gd name="connsiteX18" fmla="*/ 6040053 w 8712915"/>
                <a:gd name="connsiteY18" fmla="*/ 917496 h 2145935"/>
                <a:gd name="connsiteX19" fmla="*/ 6204176 w 8712915"/>
                <a:gd name="connsiteY19" fmla="*/ 1222296 h 2145935"/>
                <a:gd name="connsiteX20" fmla="*/ 6719992 w 8712915"/>
                <a:gd name="connsiteY20" fmla="*/ 987835 h 2145935"/>
                <a:gd name="connsiteX21" fmla="*/ 7059961 w 8712915"/>
                <a:gd name="connsiteY21" fmla="*/ 1222296 h 2145935"/>
                <a:gd name="connsiteX22" fmla="*/ 7259253 w 8712915"/>
                <a:gd name="connsiteY22" fmla="*/ 741650 h 2145935"/>
                <a:gd name="connsiteX23" fmla="*/ 7646115 w 8712915"/>
                <a:gd name="connsiteY23" fmla="*/ 1304358 h 2145935"/>
                <a:gd name="connsiteX24" fmla="*/ 8712915 w 8712915"/>
                <a:gd name="connsiteY24" fmla="*/ 2145935 h 2145935"/>
                <a:gd name="connsiteX25" fmla="*/ 5080772 w 8712915"/>
                <a:gd name="connsiteY25" fmla="*/ 2092957 h 2145935"/>
                <a:gd name="connsiteX0" fmla="*/ 0 w 8712915"/>
                <a:gd name="connsiteY0" fmla="*/ 1412163 h 2145935"/>
                <a:gd name="connsiteX1" fmla="*/ 682607 w 8712915"/>
                <a:gd name="connsiteY1" fmla="*/ 14819 h 2145935"/>
                <a:gd name="connsiteX2" fmla="*/ 1303930 w 8712915"/>
                <a:gd name="connsiteY2" fmla="*/ 589250 h 2145935"/>
                <a:gd name="connsiteX3" fmla="*/ 1597007 w 8712915"/>
                <a:gd name="connsiteY3" fmla="*/ 26542 h 2145935"/>
                <a:gd name="connsiteX4" fmla="*/ 1784576 w 8712915"/>
                <a:gd name="connsiteY4" fmla="*/ 389958 h 2145935"/>
                <a:gd name="connsiteX5" fmla="*/ 1983869 w 8712915"/>
                <a:gd name="connsiteY5" fmla="*/ 565804 h 2145935"/>
                <a:gd name="connsiteX6" fmla="*/ 2253499 w 8712915"/>
                <a:gd name="connsiteY6" fmla="*/ 577527 h 2145935"/>
                <a:gd name="connsiteX7" fmla="*/ 2534854 w 8712915"/>
                <a:gd name="connsiteY7" fmla="*/ 143773 h 2145935"/>
                <a:gd name="connsiteX8" fmla="*/ 2781038 w 8712915"/>
                <a:gd name="connsiteY8" fmla="*/ 249281 h 2145935"/>
                <a:gd name="connsiteX9" fmla="*/ 3109284 w 8712915"/>
                <a:gd name="connsiteY9" fmla="*/ 120327 h 2145935"/>
                <a:gd name="connsiteX10" fmla="*/ 3109284 w 8712915"/>
                <a:gd name="connsiteY10" fmla="*/ 858881 h 2145935"/>
                <a:gd name="connsiteX11" fmla="*/ 3449253 w 8712915"/>
                <a:gd name="connsiteY11" fmla="*/ 729927 h 2145935"/>
                <a:gd name="connsiteX12" fmla="*/ 3824392 w 8712915"/>
                <a:gd name="connsiteY12" fmla="*/ 858881 h 2145935"/>
                <a:gd name="connsiteX13" fmla="*/ 4633284 w 8712915"/>
                <a:gd name="connsiteY13" fmla="*/ 190665 h 2145935"/>
                <a:gd name="connsiteX14" fmla="*/ 4762238 w 8712915"/>
                <a:gd name="connsiteY14" fmla="*/ 999558 h 2145935"/>
                <a:gd name="connsiteX15" fmla="*/ 5113930 w 8712915"/>
                <a:gd name="connsiteY15" fmla="*/ 765096 h 2145935"/>
                <a:gd name="connsiteX16" fmla="*/ 5254607 w 8712915"/>
                <a:gd name="connsiteY16" fmla="*/ 999558 h 2145935"/>
                <a:gd name="connsiteX17" fmla="*/ 5746976 w 8712915"/>
                <a:gd name="connsiteY17" fmla="*/ 1105065 h 2145935"/>
                <a:gd name="connsiteX18" fmla="*/ 6040053 w 8712915"/>
                <a:gd name="connsiteY18" fmla="*/ 917496 h 2145935"/>
                <a:gd name="connsiteX19" fmla="*/ 6204176 w 8712915"/>
                <a:gd name="connsiteY19" fmla="*/ 1222296 h 2145935"/>
                <a:gd name="connsiteX20" fmla="*/ 6719992 w 8712915"/>
                <a:gd name="connsiteY20" fmla="*/ 987835 h 2145935"/>
                <a:gd name="connsiteX21" fmla="*/ 7059961 w 8712915"/>
                <a:gd name="connsiteY21" fmla="*/ 1222296 h 2145935"/>
                <a:gd name="connsiteX22" fmla="*/ 7259253 w 8712915"/>
                <a:gd name="connsiteY22" fmla="*/ 741650 h 2145935"/>
                <a:gd name="connsiteX23" fmla="*/ 7646115 w 8712915"/>
                <a:gd name="connsiteY23" fmla="*/ 1304358 h 2145935"/>
                <a:gd name="connsiteX24" fmla="*/ 8712915 w 8712915"/>
                <a:gd name="connsiteY24" fmla="*/ 2145935 h 2145935"/>
                <a:gd name="connsiteX25" fmla="*/ 5080772 w 8712915"/>
                <a:gd name="connsiteY25" fmla="*/ 2092957 h 2145935"/>
                <a:gd name="connsiteX0" fmla="*/ 0 w 8342651"/>
                <a:gd name="connsiteY0" fmla="*/ 1902632 h 2163436"/>
                <a:gd name="connsiteX1" fmla="*/ 312343 w 8342651"/>
                <a:gd name="connsiteY1" fmla="*/ 32320 h 2163436"/>
                <a:gd name="connsiteX2" fmla="*/ 933666 w 8342651"/>
                <a:gd name="connsiteY2" fmla="*/ 606751 h 2163436"/>
                <a:gd name="connsiteX3" fmla="*/ 1226743 w 8342651"/>
                <a:gd name="connsiteY3" fmla="*/ 44043 h 2163436"/>
                <a:gd name="connsiteX4" fmla="*/ 1414312 w 8342651"/>
                <a:gd name="connsiteY4" fmla="*/ 407459 h 2163436"/>
                <a:gd name="connsiteX5" fmla="*/ 1613605 w 8342651"/>
                <a:gd name="connsiteY5" fmla="*/ 583305 h 2163436"/>
                <a:gd name="connsiteX6" fmla="*/ 1883235 w 8342651"/>
                <a:gd name="connsiteY6" fmla="*/ 595028 h 2163436"/>
                <a:gd name="connsiteX7" fmla="*/ 2164590 w 8342651"/>
                <a:gd name="connsiteY7" fmla="*/ 161274 h 2163436"/>
                <a:gd name="connsiteX8" fmla="*/ 2410774 w 8342651"/>
                <a:gd name="connsiteY8" fmla="*/ 266782 h 2163436"/>
                <a:gd name="connsiteX9" fmla="*/ 2739020 w 8342651"/>
                <a:gd name="connsiteY9" fmla="*/ 137828 h 2163436"/>
                <a:gd name="connsiteX10" fmla="*/ 2739020 w 8342651"/>
                <a:gd name="connsiteY10" fmla="*/ 876382 h 2163436"/>
                <a:gd name="connsiteX11" fmla="*/ 3078989 w 8342651"/>
                <a:gd name="connsiteY11" fmla="*/ 747428 h 2163436"/>
                <a:gd name="connsiteX12" fmla="*/ 3454128 w 8342651"/>
                <a:gd name="connsiteY12" fmla="*/ 876382 h 2163436"/>
                <a:gd name="connsiteX13" fmla="*/ 4263020 w 8342651"/>
                <a:gd name="connsiteY13" fmla="*/ 208166 h 2163436"/>
                <a:gd name="connsiteX14" fmla="*/ 4391974 w 8342651"/>
                <a:gd name="connsiteY14" fmla="*/ 1017059 h 2163436"/>
                <a:gd name="connsiteX15" fmla="*/ 4743666 w 8342651"/>
                <a:gd name="connsiteY15" fmla="*/ 782597 h 2163436"/>
                <a:gd name="connsiteX16" fmla="*/ 4884343 w 8342651"/>
                <a:gd name="connsiteY16" fmla="*/ 1017059 h 2163436"/>
                <a:gd name="connsiteX17" fmla="*/ 5376712 w 8342651"/>
                <a:gd name="connsiteY17" fmla="*/ 1122566 h 2163436"/>
                <a:gd name="connsiteX18" fmla="*/ 5669789 w 8342651"/>
                <a:gd name="connsiteY18" fmla="*/ 934997 h 2163436"/>
                <a:gd name="connsiteX19" fmla="*/ 5833912 w 8342651"/>
                <a:gd name="connsiteY19" fmla="*/ 1239797 h 2163436"/>
                <a:gd name="connsiteX20" fmla="*/ 6349728 w 8342651"/>
                <a:gd name="connsiteY20" fmla="*/ 1005336 h 2163436"/>
                <a:gd name="connsiteX21" fmla="*/ 6689697 w 8342651"/>
                <a:gd name="connsiteY21" fmla="*/ 1239797 h 2163436"/>
                <a:gd name="connsiteX22" fmla="*/ 6888989 w 8342651"/>
                <a:gd name="connsiteY22" fmla="*/ 759151 h 2163436"/>
                <a:gd name="connsiteX23" fmla="*/ 7275851 w 8342651"/>
                <a:gd name="connsiteY23" fmla="*/ 1321859 h 2163436"/>
                <a:gd name="connsiteX24" fmla="*/ 8342651 w 8342651"/>
                <a:gd name="connsiteY24" fmla="*/ 2163436 h 2163436"/>
                <a:gd name="connsiteX25" fmla="*/ 4710508 w 8342651"/>
                <a:gd name="connsiteY25" fmla="*/ 2110458 h 2163436"/>
                <a:gd name="connsiteX0" fmla="*/ 209652 w 8552303"/>
                <a:gd name="connsiteY0" fmla="*/ 1902632 h 2163436"/>
                <a:gd name="connsiteX1" fmla="*/ 521995 w 8552303"/>
                <a:gd name="connsiteY1" fmla="*/ 32320 h 2163436"/>
                <a:gd name="connsiteX2" fmla="*/ 1143318 w 8552303"/>
                <a:gd name="connsiteY2" fmla="*/ 606751 h 2163436"/>
                <a:gd name="connsiteX3" fmla="*/ 1436395 w 8552303"/>
                <a:gd name="connsiteY3" fmla="*/ 44043 h 2163436"/>
                <a:gd name="connsiteX4" fmla="*/ 1623964 w 8552303"/>
                <a:gd name="connsiteY4" fmla="*/ 407459 h 2163436"/>
                <a:gd name="connsiteX5" fmla="*/ 1823257 w 8552303"/>
                <a:gd name="connsiteY5" fmla="*/ 583305 h 2163436"/>
                <a:gd name="connsiteX6" fmla="*/ 2092887 w 8552303"/>
                <a:gd name="connsiteY6" fmla="*/ 595028 h 2163436"/>
                <a:gd name="connsiteX7" fmla="*/ 2374242 w 8552303"/>
                <a:gd name="connsiteY7" fmla="*/ 161274 h 2163436"/>
                <a:gd name="connsiteX8" fmla="*/ 2620426 w 8552303"/>
                <a:gd name="connsiteY8" fmla="*/ 266782 h 2163436"/>
                <a:gd name="connsiteX9" fmla="*/ 2948672 w 8552303"/>
                <a:gd name="connsiteY9" fmla="*/ 137828 h 2163436"/>
                <a:gd name="connsiteX10" fmla="*/ 2948672 w 8552303"/>
                <a:gd name="connsiteY10" fmla="*/ 876382 h 2163436"/>
                <a:gd name="connsiteX11" fmla="*/ 3288641 w 8552303"/>
                <a:gd name="connsiteY11" fmla="*/ 747428 h 2163436"/>
                <a:gd name="connsiteX12" fmla="*/ 3663780 w 8552303"/>
                <a:gd name="connsiteY12" fmla="*/ 876382 h 2163436"/>
                <a:gd name="connsiteX13" fmla="*/ 4472672 w 8552303"/>
                <a:gd name="connsiteY13" fmla="*/ 208166 h 2163436"/>
                <a:gd name="connsiteX14" fmla="*/ 4601626 w 8552303"/>
                <a:gd name="connsiteY14" fmla="*/ 1017059 h 2163436"/>
                <a:gd name="connsiteX15" fmla="*/ 4953318 w 8552303"/>
                <a:gd name="connsiteY15" fmla="*/ 782597 h 2163436"/>
                <a:gd name="connsiteX16" fmla="*/ 5093995 w 8552303"/>
                <a:gd name="connsiteY16" fmla="*/ 1017059 h 2163436"/>
                <a:gd name="connsiteX17" fmla="*/ 5586364 w 8552303"/>
                <a:gd name="connsiteY17" fmla="*/ 1122566 h 2163436"/>
                <a:gd name="connsiteX18" fmla="*/ 5879441 w 8552303"/>
                <a:gd name="connsiteY18" fmla="*/ 934997 h 2163436"/>
                <a:gd name="connsiteX19" fmla="*/ 6043564 w 8552303"/>
                <a:gd name="connsiteY19" fmla="*/ 1239797 h 2163436"/>
                <a:gd name="connsiteX20" fmla="*/ 6559380 w 8552303"/>
                <a:gd name="connsiteY20" fmla="*/ 1005336 h 2163436"/>
                <a:gd name="connsiteX21" fmla="*/ 6899349 w 8552303"/>
                <a:gd name="connsiteY21" fmla="*/ 1239797 h 2163436"/>
                <a:gd name="connsiteX22" fmla="*/ 7098641 w 8552303"/>
                <a:gd name="connsiteY22" fmla="*/ 759151 h 2163436"/>
                <a:gd name="connsiteX23" fmla="*/ 7485503 w 8552303"/>
                <a:gd name="connsiteY23" fmla="*/ 1321859 h 2163436"/>
                <a:gd name="connsiteX24" fmla="*/ 8552303 w 8552303"/>
                <a:gd name="connsiteY24" fmla="*/ 2163436 h 2163436"/>
                <a:gd name="connsiteX25" fmla="*/ 4920160 w 8552303"/>
                <a:gd name="connsiteY25" fmla="*/ 2110458 h 2163436"/>
                <a:gd name="connsiteX0" fmla="*/ 209652 w 8552303"/>
                <a:gd name="connsiteY0" fmla="*/ 1335187 h 2143637"/>
                <a:gd name="connsiteX1" fmla="*/ 521995 w 8552303"/>
                <a:gd name="connsiteY1" fmla="*/ 12521 h 2143637"/>
                <a:gd name="connsiteX2" fmla="*/ 1143318 w 8552303"/>
                <a:gd name="connsiteY2" fmla="*/ 586952 h 2143637"/>
                <a:gd name="connsiteX3" fmla="*/ 1436395 w 8552303"/>
                <a:gd name="connsiteY3" fmla="*/ 24244 h 2143637"/>
                <a:gd name="connsiteX4" fmla="*/ 1623964 w 8552303"/>
                <a:gd name="connsiteY4" fmla="*/ 387660 h 2143637"/>
                <a:gd name="connsiteX5" fmla="*/ 1823257 w 8552303"/>
                <a:gd name="connsiteY5" fmla="*/ 563506 h 2143637"/>
                <a:gd name="connsiteX6" fmla="*/ 2092887 w 8552303"/>
                <a:gd name="connsiteY6" fmla="*/ 575229 h 2143637"/>
                <a:gd name="connsiteX7" fmla="*/ 2374242 w 8552303"/>
                <a:gd name="connsiteY7" fmla="*/ 141475 h 2143637"/>
                <a:gd name="connsiteX8" fmla="*/ 2620426 w 8552303"/>
                <a:gd name="connsiteY8" fmla="*/ 246983 h 2143637"/>
                <a:gd name="connsiteX9" fmla="*/ 2948672 w 8552303"/>
                <a:gd name="connsiteY9" fmla="*/ 118029 h 2143637"/>
                <a:gd name="connsiteX10" fmla="*/ 2948672 w 8552303"/>
                <a:gd name="connsiteY10" fmla="*/ 856583 h 2143637"/>
                <a:gd name="connsiteX11" fmla="*/ 3288641 w 8552303"/>
                <a:gd name="connsiteY11" fmla="*/ 727629 h 2143637"/>
                <a:gd name="connsiteX12" fmla="*/ 3663780 w 8552303"/>
                <a:gd name="connsiteY12" fmla="*/ 856583 h 2143637"/>
                <a:gd name="connsiteX13" fmla="*/ 4472672 w 8552303"/>
                <a:gd name="connsiteY13" fmla="*/ 188367 h 2143637"/>
                <a:gd name="connsiteX14" fmla="*/ 4601626 w 8552303"/>
                <a:gd name="connsiteY14" fmla="*/ 997260 h 2143637"/>
                <a:gd name="connsiteX15" fmla="*/ 4953318 w 8552303"/>
                <a:gd name="connsiteY15" fmla="*/ 762798 h 2143637"/>
                <a:gd name="connsiteX16" fmla="*/ 5093995 w 8552303"/>
                <a:gd name="connsiteY16" fmla="*/ 997260 h 2143637"/>
                <a:gd name="connsiteX17" fmla="*/ 5586364 w 8552303"/>
                <a:gd name="connsiteY17" fmla="*/ 1102767 h 2143637"/>
                <a:gd name="connsiteX18" fmla="*/ 5879441 w 8552303"/>
                <a:gd name="connsiteY18" fmla="*/ 915198 h 2143637"/>
                <a:gd name="connsiteX19" fmla="*/ 6043564 w 8552303"/>
                <a:gd name="connsiteY19" fmla="*/ 1219998 h 2143637"/>
                <a:gd name="connsiteX20" fmla="*/ 6559380 w 8552303"/>
                <a:gd name="connsiteY20" fmla="*/ 985537 h 2143637"/>
                <a:gd name="connsiteX21" fmla="*/ 6899349 w 8552303"/>
                <a:gd name="connsiteY21" fmla="*/ 1219998 h 2143637"/>
                <a:gd name="connsiteX22" fmla="*/ 7098641 w 8552303"/>
                <a:gd name="connsiteY22" fmla="*/ 739352 h 2143637"/>
                <a:gd name="connsiteX23" fmla="*/ 7485503 w 8552303"/>
                <a:gd name="connsiteY23" fmla="*/ 1302060 h 2143637"/>
                <a:gd name="connsiteX24" fmla="*/ 8552303 w 8552303"/>
                <a:gd name="connsiteY24" fmla="*/ 2143637 h 2143637"/>
                <a:gd name="connsiteX25" fmla="*/ 4920160 w 8552303"/>
                <a:gd name="connsiteY25" fmla="*/ 2090659 h 2143637"/>
                <a:gd name="connsiteX0" fmla="*/ 109123 w 8451774"/>
                <a:gd name="connsiteY0" fmla="*/ 1335187 h 2143637"/>
                <a:gd name="connsiteX1" fmla="*/ 421466 w 8451774"/>
                <a:gd name="connsiteY1" fmla="*/ 12521 h 2143637"/>
                <a:gd name="connsiteX2" fmla="*/ 1042789 w 8451774"/>
                <a:gd name="connsiteY2" fmla="*/ 586952 h 2143637"/>
                <a:gd name="connsiteX3" fmla="*/ 1335866 w 8451774"/>
                <a:gd name="connsiteY3" fmla="*/ 24244 h 2143637"/>
                <a:gd name="connsiteX4" fmla="*/ 1523435 w 8451774"/>
                <a:gd name="connsiteY4" fmla="*/ 387660 h 2143637"/>
                <a:gd name="connsiteX5" fmla="*/ 1722728 w 8451774"/>
                <a:gd name="connsiteY5" fmla="*/ 563506 h 2143637"/>
                <a:gd name="connsiteX6" fmla="*/ 1992358 w 8451774"/>
                <a:gd name="connsiteY6" fmla="*/ 575229 h 2143637"/>
                <a:gd name="connsiteX7" fmla="*/ 2273713 w 8451774"/>
                <a:gd name="connsiteY7" fmla="*/ 141475 h 2143637"/>
                <a:gd name="connsiteX8" fmla="*/ 2519897 w 8451774"/>
                <a:gd name="connsiteY8" fmla="*/ 246983 h 2143637"/>
                <a:gd name="connsiteX9" fmla="*/ 2848143 w 8451774"/>
                <a:gd name="connsiteY9" fmla="*/ 118029 h 2143637"/>
                <a:gd name="connsiteX10" fmla="*/ 2848143 w 8451774"/>
                <a:gd name="connsiteY10" fmla="*/ 856583 h 2143637"/>
                <a:gd name="connsiteX11" fmla="*/ 3188112 w 8451774"/>
                <a:gd name="connsiteY11" fmla="*/ 727629 h 2143637"/>
                <a:gd name="connsiteX12" fmla="*/ 3563251 w 8451774"/>
                <a:gd name="connsiteY12" fmla="*/ 856583 h 2143637"/>
                <a:gd name="connsiteX13" fmla="*/ 4372143 w 8451774"/>
                <a:gd name="connsiteY13" fmla="*/ 188367 h 2143637"/>
                <a:gd name="connsiteX14" fmla="*/ 4501097 w 8451774"/>
                <a:gd name="connsiteY14" fmla="*/ 997260 h 2143637"/>
                <a:gd name="connsiteX15" fmla="*/ 4852789 w 8451774"/>
                <a:gd name="connsiteY15" fmla="*/ 762798 h 2143637"/>
                <a:gd name="connsiteX16" fmla="*/ 4993466 w 8451774"/>
                <a:gd name="connsiteY16" fmla="*/ 997260 h 2143637"/>
                <a:gd name="connsiteX17" fmla="*/ 5485835 w 8451774"/>
                <a:gd name="connsiteY17" fmla="*/ 1102767 h 2143637"/>
                <a:gd name="connsiteX18" fmla="*/ 5778912 w 8451774"/>
                <a:gd name="connsiteY18" fmla="*/ 915198 h 2143637"/>
                <a:gd name="connsiteX19" fmla="*/ 5943035 w 8451774"/>
                <a:gd name="connsiteY19" fmla="*/ 1219998 h 2143637"/>
                <a:gd name="connsiteX20" fmla="*/ 6458851 w 8451774"/>
                <a:gd name="connsiteY20" fmla="*/ 985537 h 2143637"/>
                <a:gd name="connsiteX21" fmla="*/ 6798820 w 8451774"/>
                <a:gd name="connsiteY21" fmla="*/ 1219998 h 2143637"/>
                <a:gd name="connsiteX22" fmla="*/ 6998112 w 8451774"/>
                <a:gd name="connsiteY22" fmla="*/ 739352 h 2143637"/>
                <a:gd name="connsiteX23" fmla="*/ 7384974 w 8451774"/>
                <a:gd name="connsiteY23" fmla="*/ 1302060 h 2143637"/>
                <a:gd name="connsiteX24" fmla="*/ 8451774 w 8451774"/>
                <a:gd name="connsiteY24" fmla="*/ 2143637 h 2143637"/>
                <a:gd name="connsiteX25" fmla="*/ 4819631 w 8451774"/>
                <a:gd name="connsiteY25" fmla="*/ 2090659 h 2143637"/>
                <a:gd name="connsiteX0" fmla="*/ 224936 w 8107563"/>
                <a:gd name="connsiteY0" fmla="*/ 1258361 h 2141492"/>
                <a:gd name="connsiteX1" fmla="*/ 77255 w 8107563"/>
                <a:gd name="connsiteY1" fmla="*/ 10376 h 2141492"/>
                <a:gd name="connsiteX2" fmla="*/ 698578 w 8107563"/>
                <a:gd name="connsiteY2" fmla="*/ 584807 h 2141492"/>
                <a:gd name="connsiteX3" fmla="*/ 991655 w 8107563"/>
                <a:gd name="connsiteY3" fmla="*/ 22099 h 2141492"/>
                <a:gd name="connsiteX4" fmla="*/ 1179224 w 8107563"/>
                <a:gd name="connsiteY4" fmla="*/ 385515 h 2141492"/>
                <a:gd name="connsiteX5" fmla="*/ 1378517 w 8107563"/>
                <a:gd name="connsiteY5" fmla="*/ 561361 h 2141492"/>
                <a:gd name="connsiteX6" fmla="*/ 1648147 w 8107563"/>
                <a:gd name="connsiteY6" fmla="*/ 573084 h 2141492"/>
                <a:gd name="connsiteX7" fmla="*/ 1929502 w 8107563"/>
                <a:gd name="connsiteY7" fmla="*/ 139330 h 2141492"/>
                <a:gd name="connsiteX8" fmla="*/ 2175686 w 8107563"/>
                <a:gd name="connsiteY8" fmla="*/ 244838 h 2141492"/>
                <a:gd name="connsiteX9" fmla="*/ 2503932 w 8107563"/>
                <a:gd name="connsiteY9" fmla="*/ 115884 h 2141492"/>
                <a:gd name="connsiteX10" fmla="*/ 2503932 w 8107563"/>
                <a:gd name="connsiteY10" fmla="*/ 854438 h 2141492"/>
                <a:gd name="connsiteX11" fmla="*/ 2843901 w 8107563"/>
                <a:gd name="connsiteY11" fmla="*/ 725484 h 2141492"/>
                <a:gd name="connsiteX12" fmla="*/ 3219040 w 8107563"/>
                <a:gd name="connsiteY12" fmla="*/ 854438 h 2141492"/>
                <a:gd name="connsiteX13" fmla="*/ 4027932 w 8107563"/>
                <a:gd name="connsiteY13" fmla="*/ 186222 h 2141492"/>
                <a:gd name="connsiteX14" fmla="*/ 4156886 w 8107563"/>
                <a:gd name="connsiteY14" fmla="*/ 995115 h 2141492"/>
                <a:gd name="connsiteX15" fmla="*/ 4508578 w 8107563"/>
                <a:gd name="connsiteY15" fmla="*/ 760653 h 2141492"/>
                <a:gd name="connsiteX16" fmla="*/ 4649255 w 8107563"/>
                <a:gd name="connsiteY16" fmla="*/ 995115 h 2141492"/>
                <a:gd name="connsiteX17" fmla="*/ 5141624 w 8107563"/>
                <a:gd name="connsiteY17" fmla="*/ 1100622 h 2141492"/>
                <a:gd name="connsiteX18" fmla="*/ 5434701 w 8107563"/>
                <a:gd name="connsiteY18" fmla="*/ 913053 h 2141492"/>
                <a:gd name="connsiteX19" fmla="*/ 5598824 w 8107563"/>
                <a:gd name="connsiteY19" fmla="*/ 1217853 h 2141492"/>
                <a:gd name="connsiteX20" fmla="*/ 6114640 w 8107563"/>
                <a:gd name="connsiteY20" fmla="*/ 983392 h 2141492"/>
                <a:gd name="connsiteX21" fmla="*/ 6454609 w 8107563"/>
                <a:gd name="connsiteY21" fmla="*/ 1217853 h 2141492"/>
                <a:gd name="connsiteX22" fmla="*/ 6653901 w 8107563"/>
                <a:gd name="connsiteY22" fmla="*/ 737207 h 2141492"/>
                <a:gd name="connsiteX23" fmla="*/ 7040763 w 8107563"/>
                <a:gd name="connsiteY23" fmla="*/ 1299915 h 2141492"/>
                <a:gd name="connsiteX24" fmla="*/ 8107563 w 8107563"/>
                <a:gd name="connsiteY24" fmla="*/ 2141492 h 2141492"/>
                <a:gd name="connsiteX25" fmla="*/ 4475420 w 8107563"/>
                <a:gd name="connsiteY25" fmla="*/ 2088514 h 2141492"/>
                <a:gd name="connsiteX0" fmla="*/ 224936 w 8107563"/>
                <a:gd name="connsiteY0" fmla="*/ 1363056 h 2246187"/>
                <a:gd name="connsiteX1" fmla="*/ 77255 w 8107563"/>
                <a:gd name="connsiteY1" fmla="*/ 115071 h 2246187"/>
                <a:gd name="connsiteX2" fmla="*/ 51528 w 8107563"/>
                <a:gd name="connsiteY2" fmla="*/ 120718 h 2246187"/>
                <a:gd name="connsiteX3" fmla="*/ 698578 w 8107563"/>
                <a:gd name="connsiteY3" fmla="*/ 689502 h 2246187"/>
                <a:gd name="connsiteX4" fmla="*/ 991655 w 8107563"/>
                <a:gd name="connsiteY4" fmla="*/ 126794 h 2246187"/>
                <a:gd name="connsiteX5" fmla="*/ 1179224 w 8107563"/>
                <a:gd name="connsiteY5" fmla="*/ 490210 h 2246187"/>
                <a:gd name="connsiteX6" fmla="*/ 1378517 w 8107563"/>
                <a:gd name="connsiteY6" fmla="*/ 666056 h 2246187"/>
                <a:gd name="connsiteX7" fmla="*/ 1648147 w 8107563"/>
                <a:gd name="connsiteY7" fmla="*/ 677779 h 2246187"/>
                <a:gd name="connsiteX8" fmla="*/ 1929502 w 8107563"/>
                <a:gd name="connsiteY8" fmla="*/ 244025 h 2246187"/>
                <a:gd name="connsiteX9" fmla="*/ 2175686 w 8107563"/>
                <a:gd name="connsiteY9" fmla="*/ 349533 h 2246187"/>
                <a:gd name="connsiteX10" fmla="*/ 2503932 w 8107563"/>
                <a:gd name="connsiteY10" fmla="*/ 220579 h 2246187"/>
                <a:gd name="connsiteX11" fmla="*/ 2503932 w 8107563"/>
                <a:gd name="connsiteY11" fmla="*/ 959133 h 2246187"/>
                <a:gd name="connsiteX12" fmla="*/ 2843901 w 8107563"/>
                <a:gd name="connsiteY12" fmla="*/ 830179 h 2246187"/>
                <a:gd name="connsiteX13" fmla="*/ 3219040 w 8107563"/>
                <a:gd name="connsiteY13" fmla="*/ 959133 h 2246187"/>
                <a:gd name="connsiteX14" fmla="*/ 4027932 w 8107563"/>
                <a:gd name="connsiteY14" fmla="*/ 290917 h 2246187"/>
                <a:gd name="connsiteX15" fmla="*/ 4156886 w 8107563"/>
                <a:gd name="connsiteY15" fmla="*/ 1099810 h 2246187"/>
                <a:gd name="connsiteX16" fmla="*/ 4508578 w 8107563"/>
                <a:gd name="connsiteY16" fmla="*/ 865348 h 2246187"/>
                <a:gd name="connsiteX17" fmla="*/ 4649255 w 8107563"/>
                <a:gd name="connsiteY17" fmla="*/ 1099810 h 2246187"/>
                <a:gd name="connsiteX18" fmla="*/ 5141624 w 8107563"/>
                <a:gd name="connsiteY18" fmla="*/ 1205317 h 2246187"/>
                <a:gd name="connsiteX19" fmla="*/ 5434701 w 8107563"/>
                <a:gd name="connsiteY19" fmla="*/ 1017748 h 2246187"/>
                <a:gd name="connsiteX20" fmla="*/ 5598824 w 8107563"/>
                <a:gd name="connsiteY20" fmla="*/ 1322548 h 2246187"/>
                <a:gd name="connsiteX21" fmla="*/ 6114640 w 8107563"/>
                <a:gd name="connsiteY21" fmla="*/ 1088087 h 2246187"/>
                <a:gd name="connsiteX22" fmla="*/ 6454609 w 8107563"/>
                <a:gd name="connsiteY22" fmla="*/ 1322548 h 2246187"/>
                <a:gd name="connsiteX23" fmla="*/ 6653901 w 8107563"/>
                <a:gd name="connsiteY23" fmla="*/ 841902 h 2246187"/>
                <a:gd name="connsiteX24" fmla="*/ 7040763 w 8107563"/>
                <a:gd name="connsiteY24" fmla="*/ 1404610 h 2246187"/>
                <a:gd name="connsiteX25" fmla="*/ 8107563 w 8107563"/>
                <a:gd name="connsiteY25" fmla="*/ 2246187 h 2246187"/>
                <a:gd name="connsiteX26" fmla="*/ 4475420 w 8107563"/>
                <a:gd name="connsiteY26" fmla="*/ 2193209 h 2246187"/>
                <a:gd name="connsiteX0" fmla="*/ 200021 w 8082648"/>
                <a:gd name="connsiteY0" fmla="*/ 1320439 h 2203570"/>
                <a:gd name="connsiteX1" fmla="*/ 52340 w 8082648"/>
                <a:gd name="connsiteY1" fmla="*/ 72454 h 2203570"/>
                <a:gd name="connsiteX2" fmla="*/ 284676 w 8082648"/>
                <a:gd name="connsiteY2" fmla="*/ 202567 h 2203570"/>
                <a:gd name="connsiteX3" fmla="*/ 673663 w 8082648"/>
                <a:gd name="connsiteY3" fmla="*/ 646885 h 2203570"/>
                <a:gd name="connsiteX4" fmla="*/ 966740 w 8082648"/>
                <a:gd name="connsiteY4" fmla="*/ 84177 h 2203570"/>
                <a:gd name="connsiteX5" fmla="*/ 1154309 w 8082648"/>
                <a:gd name="connsiteY5" fmla="*/ 447593 h 2203570"/>
                <a:gd name="connsiteX6" fmla="*/ 1353602 w 8082648"/>
                <a:gd name="connsiteY6" fmla="*/ 623439 h 2203570"/>
                <a:gd name="connsiteX7" fmla="*/ 1623232 w 8082648"/>
                <a:gd name="connsiteY7" fmla="*/ 635162 h 2203570"/>
                <a:gd name="connsiteX8" fmla="*/ 1904587 w 8082648"/>
                <a:gd name="connsiteY8" fmla="*/ 201408 h 2203570"/>
                <a:gd name="connsiteX9" fmla="*/ 2150771 w 8082648"/>
                <a:gd name="connsiteY9" fmla="*/ 306916 h 2203570"/>
                <a:gd name="connsiteX10" fmla="*/ 2479017 w 8082648"/>
                <a:gd name="connsiteY10" fmla="*/ 177962 h 2203570"/>
                <a:gd name="connsiteX11" fmla="*/ 2479017 w 8082648"/>
                <a:gd name="connsiteY11" fmla="*/ 916516 h 2203570"/>
                <a:gd name="connsiteX12" fmla="*/ 2818986 w 8082648"/>
                <a:gd name="connsiteY12" fmla="*/ 787562 h 2203570"/>
                <a:gd name="connsiteX13" fmla="*/ 3194125 w 8082648"/>
                <a:gd name="connsiteY13" fmla="*/ 916516 h 2203570"/>
                <a:gd name="connsiteX14" fmla="*/ 4003017 w 8082648"/>
                <a:gd name="connsiteY14" fmla="*/ 248300 h 2203570"/>
                <a:gd name="connsiteX15" fmla="*/ 4131971 w 8082648"/>
                <a:gd name="connsiteY15" fmla="*/ 1057193 h 2203570"/>
                <a:gd name="connsiteX16" fmla="*/ 4483663 w 8082648"/>
                <a:gd name="connsiteY16" fmla="*/ 822731 h 2203570"/>
                <a:gd name="connsiteX17" fmla="*/ 4624340 w 8082648"/>
                <a:gd name="connsiteY17" fmla="*/ 1057193 h 2203570"/>
                <a:gd name="connsiteX18" fmla="*/ 5116709 w 8082648"/>
                <a:gd name="connsiteY18" fmla="*/ 1162700 h 2203570"/>
                <a:gd name="connsiteX19" fmla="*/ 5409786 w 8082648"/>
                <a:gd name="connsiteY19" fmla="*/ 975131 h 2203570"/>
                <a:gd name="connsiteX20" fmla="*/ 5573909 w 8082648"/>
                <a:gd name="connsiteY20" fmla="*/ 1279931 h 2203570"/>
                <a:gd name="connsiteX21" fmla="*/ 6089725 w 8082648"/>
                <a:gd name="connsiteY21" fmla="*/ 1045470 h 2203570"/>
                <a:gd name="connsiteX22" fmla="*/ 6429694 w 8082648"/>
                <a:gd name="connsiteY22" fmla="*/ 1279931 h 2203570"/>
                <a:gd name="connsiteX23" fmla="*/ 6628986 w 8082648"/>
                <a:gd name="connsiteY23" fmla="*/ 799285 h 2203570"/>
                <a:gd name="connsiteX24" fmla="*/ 7015848 w 8082648"/>
                <a:gd name="connsiteY24" fmla="*/ 1361993 h 2203570"/>
                <a:gd name="connsiteX25" fmla="*/ 8082648 w 8082648"/>
                <a:gd name="connsiteY25" fmla="*/ 2203570 h 2203570"/>
                <a:gd name="connsiteX26" fmla="*/ 4450505 w 8082648"/>
                <a:gd name="connsiteY26" fmla="*/ 2150592 h 2203570"/>
                <a:gd name="connsiteX0" fmla="*/ 377713 w 8260340"/>
                <a:gd name="connsiteY0" fmla="*/ 1253672 h 2136803"/>
                <a:gd name="connsiteX1" fmla="*/ 2343 w 8260340"/>
                <a:gd name="connsiteY1" fmla="*/ 285157 h 2136803"/>
                <a:gd name="connsiteX2" fmla="*/ 230032 w 8260340"/>
                <a:gd name="connsiteY2" fmla="*/ 5687 h 2136803"/>
                <a:gd name="connsiteX3" fmla="*/ 462368 w 8260340"/>
                <a:gd name="connsiteY3" fmla="*/ 135800 h 2136803"/>
                <a:gd name="connsiteX4" fmla="*/ 851355 w 8260340"/>
                <a:gd name="connsiteY4" fmla="*/ 580118 h 2136803"/>
                <a:gd name="connsiteX5" fmla="*/ 1144432 w 8260340"/>
                <a:gd name="connsiteY5" fmla="*/ 17410 h 2136803"/>
                <a:gd name="connsiteX6" fmla="*/ 1332001 w 8260340"/>
                <a:gd name="connsiteY6" fmla="*/ 380826 h 2136803"/>
                <a:gd name="connsiteX7" fmla="*/ 1531294 w 8260340"/>
                <a:gd name="connsiteY7" fmla="*/ 556672 h 2136803"/>
                <a:gd name="connsiteX8" fmla="*/ 1800924 w 8260340"/>
                <a:gd name="connsiteY8" fmla="*/ 568395 h 2136803"/>
                <a:gd name="connsiteX9" fmla="*/ 2082279 w 8260340"/>
                <a:gd name="connsiteY9" fmla="*/ 134641 h 2136803"/>
                <a:gd name="connsiteX10" fmla="*/ 2328463 w 8260340"/>
                <a:gd name="connsiteY10" fmla="*/ 240149 h 2136803"/>
                <a:gd name="connsiteX11" fmla="*/ 2656709 w 8260340"/>
                <a:gd name="connsiteY11" fmla="*/ 111195 h 2136803"/>
                <a:gd name="connsiteX12" fmla="*/ 2656709 w 8260340"/>
                <a:gd name="connsiteY12" fmla="*/ 849749 h 2136803"/>
                <a:gd name="connsiteX13" fmla="*/ 2996678 w 8260340"/>
                <a:gd name="connsiteY13" fmla="*/ 720795 h 2136803"/>
                <a:gd name="connsiteX14" fmla="*/ 3371817 w 8260340"/>
                <a:gd name="connsiteY14" fmla="*/ 849749 h 2136803"/>
                <a:gd name="connsiteX15" fmla="*/ 4180709 w 8260340"/>
                <a:gd name="connsiteY15" fmla="*/ 181533 h 2136803"/>
                <a:gd name="connsiteX16" fmla="*/ 4309663 w 8260340"/>
                <a:gd name="connsiteY16" fmla="*/ 990426 h 2136803"/>
                <a:gd name="connsiteX17" fmla="*/ 4661355 w 8260340"/>
                <a:gd name="connsiteY17" fmla="*/ 755964 h 2136803"/>
                <a:gd name="connsiteX18" fmla="*/ 4802032 w 8260340"/>
                <a:gd name="connsiteY18" fmla="*/ 990426 h 2136803"/>
                <a:gd name="connsiteX19" fmla="*/ 5294401 w 8260340"/>
                <a:gd name="connsiteY19" fmla="*/ 1095933 h 2136803"/>
                <a:gd name="connsiteX20" fmla="*/ 5587478 w 8260340"/>
                <a:gd name="connsiteY20" fmla="*/ 908364 h 2136803"/>
                <a:gd name="connsiteX21" fmla="*/ 5751601 w 8260340"/>
                <a:gd name="connsiteY21" fmla="*/ 1213164 h 2136803"/>
                <a:gd name="connsiteX22" fmla="*/ 6267417 w 8260340"/>
                <a:gd name="connsiteY22" fmla="*/ 978703 h 2136803"/>
                <a:gd name="connsiteX23" fmla="*/ 6607386 w 8260340"/>
                <a:gd name="connsiteY23" fmla="*/ 1213164 h 2136803"/>
                <a:gd name="connsiteX24" fmla="*/ 6806678 w 8260340"/>
                <a:gd name="connsiteY24" fmla="*/ 732518 h 2136803"/>
                <a:gd name="connsiteX25" fmla="*/ 7193540 w 8260340"/>
                <a:gd name="connsiteY25" fmla="*/ 1295226 h 2136803"/>
                <a:gd name="connsiteX26" fmla="*/ 8260340 w 8260340"/>
                <a:gd name="connsiteY26" fmla="*/ 2136803 h 2136803"/>
                <a:gd name="connsiteX27" fmla="*/ 4628197 w 8260340"/>
                <a:gd name="connsiteY27" fmla="*/ 2083825 h 2136803"/>
                <a:gd name="connsiteX0" fmla="*/ 489153 w 8371780"/>
                <a:gd name="connsiteY0" fmla="*/ 1279639 h 2162770"/>
                <a:gd name="connsiteX1" fmla="*/ 1582 w 8371780"/>
                <a:gd name="connsiteY1" fmla="*/ 709411 h 2162770"/>
                <a:gd name="connsiteX2" fmla="*/ 341472 w 8371780"/>
                <a:gd name="connsiteY2" fmla="*/ 31654 h 2162770"/>
                <a:gd name="connsiteX3" fmla="*/ 573808 w 8371780"/>
                <a:gd name="connsiteY3" fmla="*/ 161767 h 2162770"/>
                <a:gd name="connsiteX4" fmla="*/ 962795 w 8371780"/>
                <a:gd name="connsiteY4" fmla="*/ 606085 h 2162770"/>
                <a:gd name="connsiteX5" fmla="*/ 1255872 w 8371780"/>
                <a:gd name="connsiteY5" fmla="*/ 43377 h 2162770"/>
                <a:gd name="connsiteX6" fmla="*/ 1443441 w 8371780"/>
                <a:gd name="connsiteY6" fmla="*/ 406793 h 2162770"/>
                <a:gd name="connsiteX7" fmla="*/ 1642734 w 8371780"/>
                <a:gd name="connsiteY7" fmla="*/ 582639 h 2162770"/>
                <a:gd name="connsiteX8" fmla="*/ 1912364 w 8371780"/>
                <a:gd name="connsiteY8" fmla="*/ 594362 h 2162770"/>
                <a:gd name="connsiteX9" fmla="*/ 2193719 w 8371780"/>
                <a:gd name="connsiteY9" fmla="*/ 160608 h 2162770"/>
                <a:gd name="connsiteX10" fmla="*/ 2439903 w 8371780"/>
                <a:gd name="connsiteY10" fmla="*/ 266116 h 2162770"/>
                <a:gd name="connsiteX11" fmla="*/ 2768149 w 8371780"/>
                <a:gd name="connsiteY11" fmla="*/ 137162 h 2162770"/>
                <a:gd name="connsiteX12" fmla="*/ 2768149 w 8371780"/>
                <a:gd name="connsiteY12" fmla="*/ 875716 h 2162770"/>
                <a:gd name="connsiteX13" fmla="*/ 3108118 w 8371780"/>
                <a:gd name="connsiteY13" fmla="*/ 746762 h 2162770"/>
                <a:gd name="connsiteX14" fmla="*/ 3483257 w 8371780"/>
                <a:gd name="connsiteY14" fmla="*/ 875716 h 2162770"/>
                <a:gd name="connsiteX15" fmla="*/ 4292149 w 8371780"/>
                <a:gd name="connsiteY15" fmla="*/ 207500 h 2162770"/>
                <a:gd name="connsiteX16" fmla="*/ 4421103 w 8371780"/>
                <a:gd name="connsiteY16" fmla="*/ 1016393 h 2162770"/>
                <a:gd name="connsiteX17" fmla="*/ 4772795 w 8371780"/>
                <a:gd name="connsiteY17" fmla="*/ 781931 h 2162770"/>
                <a:gd name="connsiteX18" fmla="*/ 4913472 w 8371780"/>
                <a:gd name="connsiteY18" fmla="*/ 1016393 h 2162770"/>
                <a:gd name="connsiteX19" fmla="*/ 5405841 w 8371780"/>
                <a:gd name="connsiteY19" fmla="*/ 1121900 h 2162770"/>
                <a:gd name="connsiteX20" fmla="*/ 5698918 w 8371780"/>
                <a:gd name="connsiteY20" fmla="*/ 934331 h 2162770"/>
                <a:gd name="connsiteX21" fmla="*/ 5863041 w 8371780"/>
                <a:gd name="connsiteY21" fmla="*/ 1239131 h 2162770"/>
                <a:gd name="connsiteX22" fmla="*/ 6378857 w 8371780"/>
                <a:gd name="connsiteY22" fmla="*/ 1004670 h 2162770"/>
                <a:gd name="connsiteX23" fmla="*/ 6718826 w 8371780"/>
                <a:gd name="connsiteY23" fmla="*/ 1239131 h 2162770"/>
                <a:gd name="connsiteX24" fmla="*/ 6918118 w 8371780"/>
                <a:gd name="connsiteY24" fmla="*/ 758485 h 2162770"/>
                <a:gd name="connsiteX25" fmla="*/ 7304980 w 8371780"/>
                <a:gd name="connsiteY25" fmla="*/ 1321193 h 2162770"/>
                <a:gd name="connsiteX26" fmla="*/ 8371780 w 8371780"/>
                <a:gd name="connsiteY26" fmla="*/ 2162770 h 2162770"/>
                <a:gd name="connsiteX27" fmla="*/ 4739637 w 8371780"/>
                <a:gd name="connsiteY27" fmla="*/ 2109792 h 2162770"/>
                <a:gd name="connsiteX0" fmla="*/ 679332 w 8561959"/>
                <a:gd name="connsiteY0" fmla="*/ 1284875 h 2168006"/>
                <a:gd name="connsiteX1" fmla="*/ 1019 w 8561959"/>
                <a:gd name="connsiteY1" fmla="*/ 789328 h 2168006"/>
                <a:gd name="connsiteX2" fmla="*/ 531651 w 8561959"/>
                <a:gd name="connsiteY2" fmla="*/ 36890 h 2168006"/>
                <a:gd name="connsiteX3" fmla="*/ 763987 w 8561959"/>
                <a:gd name="connsiteY3" fmla="*/ 167003 h 2168006"/>
                <a:gd name="connsiteX4" fmla="*/ 1152974 w 8561959"/>
                <a:gd name="connsiteY4" fmla="*/ 611321 h 2168006"/>
                <a:gd name="connsiteX5" fmla="*/ 1446051 w 8561959"/>
                <a:gd name="connsiteY5" fmla="*/ 48613 h 2168006"/>
                <a:gd name="connsiteX6" fmla="*/ 1633620 w 8561959"/>
                <a:gd name="connsiteY6" fmla="*/ 412029 h 2168006"/>
                <a:gd name="connsiteX7" fmla="*/ 1832913 w 8561959"/>
                <a:gd name="connsiteY7" fmla="*/ 587875 h 2168006"/>
                <a:gd name="connsiteX8" fmla="*/ 2102543 w 8561959"/>
                <a:gd name="connsiteY8" fmla="*/ 599598 h 2168006"/>
                <a:gd name="connsiteX9" fmla="*/ 2383898 w 8561959"/>
                <a:gd name="connsiteY9" fmla="*/ 165844 h 2168006"/>
                <a:gd name="connsiteX10" fmla="*/ 2630082 w 8561959"/>
                <a:gd name="connsiteY10" fmla="*/ 271352 h 2168006"/>
                <a:gd name="connsiteX11" fmla="*/ 2958328 w 8561959"/>
                <a:gd name="connsiteY11" fmla="*/ 142398 h 2168006"/>
                <a:gd name="connsiteX12" fmla="*/ 2958328 w 8561959"/>
                <a:gd name="connsiteY12" fmla="*/ 880952 h 2168006"/>
                <a:gd name="connsiteX13" fmla="*/ 3298297 w 8561959"/>
                <a:gd name="connsiteY13" fmla="*/ 751998 h 2168006"/>
                <a:gd name="connsiteX14" fmla="*/ 3673436 w 8561959"/>
                <a:gd name="connsiteY14" fmla="*/ 880952 h 2168006"/>
                <a:gd name="connsiteX15" fmla="*/ 4482328 w 8561959"/>
                <a:gd name="connsiteY15" fmla="*/ 212736 h 2168006"/>
                <a:gd name="connsiteX16" fmla="*/ 4611282 w 8561959"/>
                <a:gd name="connsiteY16" fmla="*/ 1021629 h 2168006"/>
                <a:gd name="connsiteX17" fmla="*/ 4962974 w 8561959"/>
                <a:gd name="connsiteY17" fmla="*/ 787167 h 2168006"/>
                <a:gd name="connsiteX18" fmla="*/ 5103651 w 8561959"/>
                <a:gd name="connsiteY18" fmla="*/ 1021629 h 2168006"/>
                <a:gd name="connsiteX19" fmla="*/ 5596020 w 8561959"/>
                <a:gd name="connsiteY19" fmla="*/ 1127136 h 2168006"/>
                <a:gd name="connsiteX20" fmla="*/ 5889097 w 8561959"/>
                <a:gd name="connsiteY20" fmla="*/ 939567 h 2168006"/>
                <a:gd name="connsiteX21" fmla="*/ 6053220 w 8561959"/>
                <a:gd name="connsiteY21" fmla="*/ 1244367 h 2168006"/>
                <a:gd name="connsiteX22" fmla="*/ 6569036 w 8561959"/>
                <a:gd name="connsiteY22" fmla="*/ 1009906 h 2168006"/>
                <a:gd name="connsiteX23" fmla="*/ 6909005 w 8561959"/>
                <a:gd name="connsiteY23" fmla="*/ 1244367 h 2168006"/>
                <a:gd name="connsiteX24" fmla="*/ 7108297 w 8561959"/>
                <a:gd name="connsiteY24" fmla="*/ 763721 h 2168006"/>
                <a:gd name="connsiteX25" fmla="*/ 7495159 w 8561959"/>
                <a:gd name="connsiteY25" fmla="*/ 1326429 h 2168006"/>
                <a:gd name="connsiteX26" fmla="*/ 8561959 w 8561959"/>
                <a:gd name="connsiteY26" fmla="*/ 2168006 h 2168006"/>
                <a:gd name="connsiteX27" fmla="*/ 4929816 w 8561959"/>
                <a:gd name="connsiteY27" fmla="*/ 2115028 h 2168006"/>
                <a:gd name="connsiteX0" fmla="*/ 680460 w 8563087"/>
                <a:gd name="connsiteY0" fmla="*/ 1264346 h 2147477"/>
                <a:gd name="connsiteX1" fmla="*/ 2147 w 8563087"/>
                <a:gd name="connsiteY1" fmla="*/ 768799 h 2147477"/>
                <a:gd name="connsiteX2" fmla="*/ 297157 w 8563087"/>
                <a:gd name="connsiteY2" fmla="*/ 41254 h 2147477"/>
                <a:gd name="connsiteX3" fmla="*/ 765115 w 8563087"/>
                <a:gd name="connsiteY3" fmla="*/ 146474 h 2147477"/>
                <a:gd name="connsiteX4" fmla="*/ 1154102 w 8563087"/>
                <a:gd name="connsiteY4" fmla="*/ 590792 h 2147477"/>
                <a:gd name="connsiteX5" fmla="*/ 1447179 w 8563087"/>
                <a:gd name="connsiteY5" fmla="*/ 28084 h 2147477"/>
                <a:gd name="connsiteX6" fmla="*/ 1634748 w 8563087"/>
                <a:gd name="connsiteY6" fmla="*/ 391500 h 2147477"/>
                <a:gd name="connsiteX7" fmla="*/ 1834041 w 8563087"/>
                <a:gd name="connsiteY7" fmla="*/ 567346 h 2147477"/>
                <a:gd name="connsiteX8" fmla="*/ 2103671 w 8563087"/>
                <a:gd name="connsiteY8" fmla="*/ 579069 h 2147477"/>
                <a:gd name="connsiteX9" fmla="*/ 2385026 w 8563087"/>
                <a:gd name="connsiteY9" fmla="*/ 145315 h 2147477"/>
                <a:gd name="connsiteX10" fmla="*/ 2631210 w 8563087"/>
                <a:gd name="connsiteY10" fmla="*/ 250823 h 2147477"/>
                <a:gd name="connsiteX11" fmla="*/ 2959456 w 8563087"/>
                <a:gd name="connsiteY11" fmla="*/ 121869 h 2147477"/>
                <a:gd name="connsiteX12" fmla="*/ 2959456 w 8563087"/>
                <a:gd name="connsiteY12" fmla="*/ 860423 h 2147477"/>
                <a:gd name="connsiteX13" fmla="*/ 3299425 w 8563087"/>
                <a:gd name="connsiteY13" fmla="*/ 731469 h 2147477"/>
                <a:gd name="connsiteX14" fmla="*/ 3674564 w 8563087"/>
                <a:gd name="connsiteY14" fmla="*/ 860423 h 2147477"/>
                <a:gd name="connsiteX15" fmla="*/ 4483456 w 8563087"/>
                <a:gd name="connsiteY15" fmla="*/ 192207 h 2147477"/>
                <a:gd name="connsiteX16" fmla="*/ 4612410 w 8563087"/>
                <a:gd name="connsiteY16" fmla="*/ 1001100 h 2147477"/>
                <a:gd name="connsiteX17" fmla="*/ 4964102 w 8563087"/>
                <a:gd name="connsiteY17" fmla="*/ 766638 h 2147477"/>
                <a:gd name="connsiteX18" fmla="*/ 5104779 w 8563087"/>
                <a:gd name="connsiteY18" fmla="*/ 1001100 h 2147477"/>
                <a:gd name="connsiteX19" fmla="*/ 5597148 w 8563087"/>
                <a:gd name="connsiteY19" fmla="*/ 1106607 h 2147477"/>
                <a:gd name="connsiteX20" fmla="*/ 5890225 w 8563087"/>
                <a:gd name="connsiteY20" fmla="*/ 919038 h 2147477"/>
                <a:gd name="connsiteX21" fmla="*/ 6054348 w 8563087"/>
                <a:gd name="connsiteY21" fmla="*/ 1223838 h 2147477"/>
                <a:gd name="connsiteX22" fmla="*/ 6570164 w 8563087"/>
                <a:gd name="connsiteY22" fmla="*/ 989377 h 2147477"/>
                <a:gd name="connsiteX23" fmla="*/ 6910133 w 8563087"/>
                <a:gd name="connsiteY23" fmla="*/ 1223838 h 2147477"/>
                <a:gd name="connsiteX24" fmla="*/ 7109425 w 8563087"/>
                <a:gd name="connsiteY24" fmla="*/ 743192 h 2147477"/>
                <a:gd name="connsiteX25" fmla="*/ 7496287 w 8563087"/>
                <a:gd name="connsiteY25" fmla="*/ 1305900 h 2147477"/>
                <a:gd name="connsiteX26" fmla="*/ 8563087 w 8563087"/>
                <a:gd name="connsiteY26" fmla="*/ 2147477 h 2147477"/>
                <a:gd name="connsiteX27" fmla="*/ 4930944 w 8563087"/>
                <a:gd name="connsiteY27" fmla="*/ 2094499 h 2147477"/>
                <a:gd name="connsiteX0" fmla="*/ 680460 w 8563087"/>
                <a:gd name="connsiteY0" fmla="*/ 1264346 h 2147477"/>
                <a:gd name="connsiteX1" fmla="*/ 2147 w 8563087"/>
                <a:gd name="connsiteY1" fmla="*/ 768799 h 2147477"/>
                <a:gd name="connsiteX2" fmla="*/ 297157 w 8563087"/>
                <a:gd name="connsiteY2" fmla="*/ 41254 h 2147477"/>
                <a:gd name="connsiteX3" fmla="*/ 765115 w 8563087"/>
                <a:gd name="connsiteY3" fmla="*/ 146474 h 2147477"/>
                <a:gd name="connsiteX4" fmla="*/ 1154102 w 8563087"/>
                <a:gd name="connsiteY4" fmla="*/ 590792 h 2147477"/>
                <a:gd name="connsiteX5" fmla="*/ 1447179 w 8563087"/>
                <a:gd name="connsiteY5" fmla="*/ 28084 h 2147477"/>
                <a:gd name="connsiteX6" fmla="*/ 1634748 w 8563087"/>
                <a:gd name="connsiteY6" fmla="*/ 391500 h 2147477"/>
                <a:gd name="connsiteX7" fmla="*/ 1834041 w 8563087"/>
                <a:gd name="connsiteY7" fmla="*/ 567346 h 2147477"/>
                <a:gd name="connsiteX8" fmla="*/ 2103671 w 8563087"/>
                <a:gd name="connsiteY8" fmla="*/ 579069 h 2147477"/>
                <a:gd name="connsiteX9" fmla="*/ 2385026 w 8563087"/>
                <a:gd name="connsiteY9" fmla="*/ 145315 h 2147477"/>
                <a:gd name="connsiteX10" fmla="*/ 2631210 w 8563087"/>
                <a:gd name="connsiteY10" fmla="*/ 250823 h 2147477"/>
                <a:gd name="connsiteX11" fmla="*/ 2959456 w 8563087"/>
                <a:gd name="connsiteY11" fmla="*/ 121869 h 2147477"/>
                <a:gd name="connsiteX12" fmla="*/ 2959456 w 8563087"/>
                <a:gd name="connsiteY12" fmla="*/ 860423 h 2147477"/>
                <a:gd name="connsiteX13" fmla="*/ 3299425 w 8563087"/>
                <a:gd name="connsiteY13" fmla="*/ 731469 h 2147477"/>
                <a:gd name="connsiteX14" fmla="*/ 3674564 w 8563087"/>
                <a:gd name="connsiteY14" fmla="*/ 860423 h 2147477"/>
                <a:gd name="connsiteX15" fmla="*/ 4483456 w 8563087"/>
                <a:gd name="connsiteY15" fmla="*/ 192207 h 2147477"/>
                <a:gd name="connsiteX16" fmla="*/ 4612410 w 8563087"/>
                <a:gd name="connsiteY16" fmla="*/ 1001100 h 2147477"/>
                <a:gd name="connsiteX17" fmla="*/ 4964102 w 8563087"/>
                <a:gd name="connsiteY17" fmla="*/ 766638 h 2147477"/>
                <a:gd name="connsiteX18" fmla="*/ 5104779 w 8563087"/>
                <a:gd name="connsiteY18" fmla="*/ 1001100 h 2147477"/>
                <a:gd name="connsiteX19" fmla="*/ 5597148 w 8563087"/>
                <a:gd name="connsiteY19" fmla="*/ 1106607 h 2147477"/>
                <a:gd name="connsiteX20" fmla="*/ 5890225 w 8563087"/>
                <a:gd name="connsiteY20" fmla="*/ 919038 h 2147477"/>
                <a:gd name="connsiteX21" fmla="*/ 6054348 w 8563087"/>
                <a:gd name="connsiteY21" fmla="*/ 1223838 h 2147477"/>
                <a:gd name="connsiteX22" fmla="*/ 6570164 w 8563087"/>
                <a:gd name="connsiteY22" fmla="*/ 989377 h 2147477"/>
                <a:gd name="connsiteX23" fmla="*/ 6910133 w 8563087"/>
                <a:gd name="connsiteY23" fmla="*/ 1223838 h 2147477"/>
                <a:gd name="connsiteX24" fmla="*/ 7109425 w 8563087"/>
                <a:gd name="connsiteY24" fmla="*/ 743192 h 2147477"/>
                <a:gd name="connsiteX25" fmla="*/ 7496287 w 8563087"/>
                <a:gd name="connsiteY25" fmla="*/ 1305900 h 2147477"/>
                <a:gd name="connsiteX26" fmla="*/ 8563087 w 8563087"/>
                <a:gd name="connsiteY26" fmla="*/ 2147477 h 2147477"/>
                <a:gd name="connsiteX27" fmla="*/ 4930944 w 8563087"/>
                <a:gd name="connsiteY27" fmla="*/ 2094499 h 2147477"/>
                <a:gd name="connsiteX0" fmla="*/ 680460 w 8563087"/>
                <a:gd name="connsiteY0" fmla="*/ 1264346 h 2147477"/>
                <a:gd name="connsiteX1" fmla="*/ 2147 w 8563087"/>
                <a:gd name="connsiteY1" fmla="*/ 768799 h 2147477"/>
                <a:gd name="connsiteX2" fmla="*/ 297157 w 8563087"/>
                <a:gd name="connsiteY2" fmla="*/ 41254 h 2147477"/>
                <a:gd name="connsiteX3" fmla="*/ 765115 w 8563087"/>
                <a:gd name="connsiteY3" fmla="*/ 146474 h 2147477"/>
                <a:gd name="connsiteX4" fmla="*/ 1154102 w 8563087"/>
                <a:gd name="connsiteY4" fmla="*/ 590792 h 2147477"/>
                <a:gd name="connsiteX5" fmla="*/ 1447179 w 8563087"/>
                <a:gd name="connsiteY5" fmla="*/ 28084 h 2147477"/>
                <a:gd name="connsiteX6" fmla="*/ 1634748 w 8563087"/>
                <a:gd name="connsiteY6" fmla="*/ 391500 h 2147477"/>
                <a:gd name="connsiteX7" fmla="*/ 1834041 w 8563087"/>
                <a:gd name="connsiteY7" fmla="*/ 567346 h 2147477"/>
                <a:gd name="connsiteX8" fmla="*/ 2103671 w 8563087"/>
                <a:gd name="connsiteY8" fmla="*/ 579069 h 2147477"/>
                <a:gd name="connsiteX9" fmla="*/ 2385026 w 8563087"/>
                <a:gd name="connsiteY9" fmla="*/ 145315 h 2147477"/>
                <a:gd name="connsiteX10" fmla="*/ 2631210 w 8563087"/>
                <a:gd name="connsiteY10" fmla="*/ 250823 h 2147477"/>
                <a:gd name="connsiteX11" fmla="*/ 2959456 w 8563087"/>
                <a:gd name="connsiteY11" fmla="*/ 121869 h 2147477"/>
                <a:gd name="connsiteX12" fmla="*/ 2959456 w 8563087"/>
                <a:gd name="connsiteY12" fmla="*/ 860423 h 2147477"/>
                <a:gd name="connsiteX13" fmla="*/ 3299425 w 8563087"/>
                <a:gd name="connsiteY13" fmla="*/ 731469 h 2147477"/>
                <a:gd name="connsiteX14" fmla="*/ 3674564 w 8563087"/>
                <a:gd name="connsiteY14" fmla="*/ 860423 h 2147477"/>
                <a:gd name="connsiteX15" fmla="*/ 4483456 w 8563087"/>
                <a:gd name="connsiteY15" fmla="*/ 192207 h 2147477"/>
                <a:gd name="connsiteX16" fmla="*/ 4612410 w 8563087"/>
                <a:gd name="connsiteY16" fmla="*/ 1001100 h 2147477"/>
                <a:gd name="connsiteX17" fmla="*/ 4964102 w 8563087"/>
                <a:gd name="connsiteY17" fmla="*/ 766638 h 2147477"/>
                <a:gd name="connsiteX18" fmla="*/ 5104779 w 8563087"/>
                <a:gd name="connsiteY18" fmla="*/ 1001100 h 2147477"/>
                <a:gd name="connsiteX19" fmla="*/ 5597148 w 8563087"/>
                <a:gd name="connsiteY19" fmla="*/ 1106607 h 2147477"/>
                <a:gd name="connsiteX20" fmla="*/ 5890225 w 8563087"/>
                <a:gd name="connsiteY20" fmla="*/ 919038 h 2147477"/>
                <a:gd name="connsiteX21" fmla="*/ 6054348 w 8563087"/>
                <a:gd name="connsiteY21" fmla="*/ 1223838 h 2147477"/>
                <a:gd name="connsiteX22" fmla="*/ 6570164 w 8563087"/>
                <a:gd name="connsiteY22" fmla="*/ 989377 h 2147477"/>
                <a:gd name="connsiteX23" fmla="*/ 6910133 w 8563087"/>
                <a:gd name="connsiteY23" fmla="*/ 1223838 h 2147477"/>
                <a:gd name="connsiteX24" fmla="*/ 7109425 w 8563087"/>
                <a:gd name="connsiteY24" fmla="*/ 743192 h 2147477"/>
                <a:gd name="connsiteX25" fmla="*/ 7496287 w 8563087"/>
                <a:gd name="connsiteY25" fmla="*/ 1305900 h 2147477"/>
                <a:gd name="connsiteX26" fmla="*/ 8563087 w 8563087"/>
                <a:gd name="connsiteY26" fmla="*/ 2147477 h 2147477"/>
                <a:gd name="connsiteX27" fmla="*/ 3023527 w 8563087"/>
                <a:gd name="connsiteY27" fmla="*/ 2094500 h 2147477"/>
                <a:gd name="connsiteX0" fmla="*/ 680460 w 8563087"/>
                <a:gd name="connsiteY0" fmla="*/ 1264346 h 2147477"/>
                <a:gd name="connsiteX1" fmla="*/ 2147 w 8563087"/>
                <a:gd name="connsiteY1" fmla="*/ 768799 h 2147477"/>
                <a:gd name="connsiteX2" fmla="*/ 297157 w 8563087"/>
                <a:gd name="connsiteY2" fmla="*/ 41254 h 2147477"/>
                <a:gd name="connsiteX3" fmla="*/ 765115 w 8563087"/>
                <a:gd name="connsiteY3" fmla="*/ 146474 h 2147477"/>
                <a:gd name="connsiteX4" fmla="*/ 1154102 w 8563087"/>
                <a:gd name="connsiteY4" fmla="*/ 590792 h 2147477"/>
                <a:gd name="connsiteX5" fmla="*/ 1447179 w 8563087"/>
                <a:gd name="connsiteY5" fmla="*/ 28084 h 2147477"/>
                <a:gd name="connsiteX6" fmla="*/ 1634748 w 8563087"/>
                <a:gd name="connsiteY6" fmla="*/ 391500 h 2147477"/>
                <a:gd name="connsiteX7" fmla="*/ 1834041 w 8563087"/>
                <a:gd name="connsiteY7" fmla="*/ 567346 h 2147477"/>
                <a:gd name="connsiteX8" fmla="*/ 2103671 w 8563087"/>
                <a:gd name="connsiteY8" fmla="*/ 579069 h 2147477"/>
                <a:gd name="connsiteX9" fmla="*/ 2385026 w 8563087"/>
                <a:gd name="connsiteY9" fmla="*/ 145315 h 2147477"/>
                <a:gd name="connsiteX10" fmla="*/ 2631210 w 8563087"/>
                <a:gd name="connsiteY10" fmla="*/ 250823 h 2147477"/>
                <a:gd name="connsiteX11" fmla="*/ 2959456 w 8563087"/>
                <a:gd name="connsiteY11" fmla="*/ 121869 h 2147477"/>
                <a:gd name="connsiteX12" fmla="*/ 2959456 w 8563087"/>
                <a:gd name="connsiteY12" fmla="*/ 860423 h 2147477"/>
                <a:gd name="connsiteX13" fmla="*/ 3299425 w 8563087"/>
                <a:gd name="connsiteY13" fmla="*/ 731469 h 2147477"/>
                <a:gd name="connsiteX14" fmla="*/ 3674564 w 8563087"/>
                <a:gd name="connsiteY14" fmla="*/ 860423 h 2147477"/>
                <a:gd name="connsiteX15" fmla="*/ 4483456 w 8563087"/>
                <a:gd name="connsiteY15" fmla="*/ 192207 h 2147477"/>
                <a:gd name="connsiteX16" fmla="*/ 4612410 w 8563087"/>
                <a:gd name="connsiteY16" fmla="*/ 1001100 h 2147477"/>
                <a:gd name="connsiteX17" fmla="*/ 4964102 w 8563087"/>
                <a:gd name="connsiteY17" fmla="*/ 766638 h 2147477"/>
                <a:gd name="connsiteX18" fmla="*/ 5104779 w 8563087"/>
                <a:gd name="connsiteY18" fmla="*/ 1001100 h 2147477"/>
                <a:gd name="connsiteX19" fmla="*/ 5597148 w 8563087"/>
                <a:gd name="connsiteY19" fmla="*/ 1106607 h 2147477"/>
                <a:gd name="connsiteX20" fmla="*/ 5890225 w 8563087"/>
                <a:gd name="connsiteY20" fmla="*/ 919038 h 2147477"/>
                <a:gd name="connsiteX21" fmla="*/ 6054348 w 8563087"/>
                <a:gd name="connsiteY21" fmla="*/ 1223838 h 2147477"/>
                <a:gd name="connsiteX22" fmla="*/ 6570164 w 8563087"/>
                <a:gd name="connsiteY22" fmla="*/ 989377 h 2147477"/>
                <a:gd name="connsiteX23" fmla="*/ 6910133 w 8563087"/>
                <a:gd name="connsiteY23" fmla="*/ 1223838 h 2147477"/>
                <a:gd name="connsiteX24" fmla="*/ 7109425 w 8563087"/>
                <a:gd name="connsiteY24" fmla="*/ 743192 h 2147477"/>
                <a:gd name="connsiteX25" fmla="*/ 7496287 w 8563087"/>
                <a:gd name="connsiteY25" fmla="*/ 1305900 h 2147477"/>
                <a:gd name="connsiteX26" fmla="*/ 8563087 w 8563087"/>
                <a:gd name="connsiteY26" fmla="*/ 2147477 h 2147477"/>
                <a:gd name="connsiteX27" fmla="*/ 2978647 w 8563087"/>
                <a:gd name="connsiteY27" fmla="*/ 2069607 h 2147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8563087" h="2147477">
                  <a:moveTo>
                    <a:pt x="680460" y="1264346"/>
                  </a:moveTo>
                  <a:cubicBezTo>
                    <a:pt x="653429" y="1069736"/>
                    <a:pt x="105302" y="1350190"/>
                    <a:pt x="2147" y="768799"/>
                  </a:cubicBezTo>
                  <a:cubicBezTo>
                    <a:pt x="-22466" y="560802"/>
                    <a:pt x="169996" y="144975"/>
                    <a:pt x="297157" y="41254"/>
                  </a:cubicBezTo>
                  <a:cubicBezTo>
                    <a:pt x="424318" y="-62467"/>
                    <a:pt x="661561" y="50736"/>
                    <a:pt x="765115" y="146474"/>
                  </a:cubicBezTo>
                  <a:cubicBezTo>
                    <a:pt x="868669" y="242212"/>
                    <a:pt x="1040425" y="610524"/>
                    <a:pt x="1154102" y="590792"/>
                  </a:cubicBezTo>
                  <a:cubicBezTo>
                    <a:pt x="1267779" y="571060"/>
                    <a:pt x="1185363" y="-46163"/>
                    <a:pt x="1447179" y="28084"/>
                  </a:cubicBezTo>
                  <a:cubicBezTo>
                    <a:pt x="1708995" y="102331"/>
                    <a:pt x="1533147" y="250824"/>
                    <a:pt x="1634748" y="391500"/>
                  </a:cubicBezTo>
                  <a:cubicBezTo>
                    <a:pt x="1736349" y="532176"/>
                    <a:pt x="1744164" y="563438"/>
                    <a:pt x="1834041" y="567346"/>
                  </a:cubicBezTo>
                  <a:cubicBezTo>
                    <a:pt x="1923918" y="571254"/>
                    <a:pt x="2011840" y="649408"/>
                    <a:pt x="2103671" y="579069"/>
                  </a:cubicBezTo>
                  <a:cubicBezTo>
                    <a:pt x="2195502" y="508730"/>
                    <a:pt x="2228719" y="258638"/>
                    <a:pt x="2385026" y="145315"/>
                  </a:cubicBezTo>
                  <a:cubicBezTo>
                    <a:pt x="2541333" y="31992"/>
                    <a:pt x="2549149" y="215654"/>
                    <a:pt x="2631210" y="250823"/>
                  </a:cubicBezTo>
                  <a:cubicBezTo>
                    <a:pt x="2740625" y="207838"/>
                    <a:pt x="2767980" y="71069"/>
                    <a:pt x="2959456" y="121869"/>
                  </a:cubicBezTo>
                  <a:cubicBezTo>
                    <a:pt x="3150932" y="172669"/>
                    <a:pt x="2846133" y="903408"/>
                    <a:pt x="2959456" y="860423"/>
                  </a:cubicBezTo>
                  <a:lnTo>
                    <a:pt x="3299425" y="731469"/>
                  </a:lnTo>
                  <a:cubicBezTo>
                    <a:pt x="3412748" y="688484"/>
                    <a:pt x="3477226" y="950300"/>
                    <a:pt x="3674564" y="860423"/>
                  </a:cubicBezTo>
                  <a:cubicBezTo>
                    <a:pt x="3944195" y="637684"/>
                    <a:pt x="4260718" y="262545"/>
                    <a:pt x="4483456" y="192207"/>
                  </a:cubicBezTo>
                  <a:cubicBezTo>
                    <a:pt x="4706194" y="121869"/>
                    <a:pt x="4401395" y="1008915"/>
                    <a:pt x="4612410" y="1001100"/>
                  </a:cubicBezTo>
                  <a:cubicBezTo>
                    <a:pt x="4823425" y="993285"/>
                    <a:pt x="4788256" y="774453"/>
                    <a:pt x="4964102" y="766638"/>
                  </a:cubicBezTo>
                  <a:cubicBezTo>
                    <a:pt x="5139948" y="758823"/>
                    <a:pt x="4940656" y="965931"/>
                    <a:pt x="5104779" y="1001100"/>
                  </a:cubicBezTo>
                  <a:lnTo>
                    <a:pt x="5597148" y="1106607"/>
                  </a:lnTo>
                  <a:cubicBezTo>
                    <a:pt x="5728056" y="1092930"/>
                    <a:pt x="5718286" y="770546"/>
                    <a:pt x="5890225" y="919038"/>
                  </a:cubicBezTo>
                  <a:cubicBezTo>
                    <a:pt x="6062164" y="1067530"/>
                    <a:pt x="5999640" y="1122238"/>
                    <a:pt x="6054348" y="1223838"/>
                  </a:cubicBezTo>
                  <a:cubicBezTo>
                    <a:pt x="6226287" y="1145684"/>
                    <a:pt x="6339609" y="1020639"/>
                    <a:pt x="6570164" y="989377"/>
                  </a:cubicBezTo>
                  <a:cubicBezTo>
                    <a:pt x="6800719" y="958115"/>
                    <a:pt x="6820256" y="1264869"/>
                    <a:pt x="6910133" y="1223838"/>
                  </a:cubicBezTo>
                  <a:cubicBezTo>
                    <a:pt x="6976564" y="1063623"/>
                    <a:pt x="6984378" y="786176"/>
                    <a:pt x="7109425" y="743192"/>
                  </a:cubicBezTo>
                  <a:cubicBezTo>
                    <a:pt x="7234472" y="700208"/>
                    <a:pt x="7254010" y="1174992"/>
                    <a:pt x="7496287" y="1305900"/>
                  </a:cubicBezTo>
                  <a:lnTo>
                    <a:pt x="8563087" y="2147477"/>
                  </a:lnTo>
                  <a:lnTo>
                    <a:pt x="2978647" y="2069607"/>
                  </a:lnTo>
                </a:path>
              </a:pathLst>
            </a:custGeom>
            <a:noFill/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2945" y="531374"/>
              <a:ext cx="417646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内 容 一 览</a:t>
              </a:r>
              <a:endParaRPr lang="zh-CN" altLang="en-US" sz="4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644008" y="2139702"/>
            <a:ext cx="3600400" cy="573426"/>
            <a:chOff x="1979712" y="1926316"/>
            <a:chExt cx="3600400" cy="573426"/>
          </a:xfrm>
        </p:grpSpPr>
        <p:sp>
          <p:nvSpPr>
            <p:cNvPr id="9" name="任意多边形 8"/>
            <p:cNvSpPr/>
            <p:nvPr/>
          </p:nvSpPr>
          <p:spPr>
            <a:xfrm>
              <a:off x="1979712" y="1926316"/>
              <a:ext cx="936104" cy="550649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3059832" y="2476965"/>
              <a:ext cx="252028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303748" y="2038077"/>
              <a:ext cx="3240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smtClean="0">
                  <a:latin typeface="微软雅黑" pitchFamily="34" charset="-122"/>
                  <a:ea typeface="微软雅黑" pitchFamily="34" charset="-122"/>
                </a:rPr>
                <a:t>1</a:t>
              </a:r>
              <a:endParaRPr lang="zh-CN" altLang="en-US" sz="2400" b="1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644008" y="3087195"/>
            <a:ext cx="3600400" cy="573426"/>
            <a:chOff x="1979712" y="2813189"/>
            <a:chExt cx="3600400" cy="573426"/>
          </a:xfrm>
        </p:grpSpPr>
        <p:sp>
          <p:nvSpPr>
            <p:cNvPr id="15" name="任意多边形 14"/>
            <p:cNvSpPr/>
            <p:nvPr/>
          </p:nvSpPr>
          <p:spPr>
            <a:xfrm>
              <a:off x="1979712" y="2813189"/>
              <a:ext cx="936104" cy="550649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3059832" y="3363838"/>
              <a:ext cx="252028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303748" y="2924950"/>
              <a:ext cx="3240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>
                  <a:latin typeface="微软雅黑" pitchFamily="34" charset="-122"/>
                  <a:ea typeface="微软雅黑" pitchFamily="34" charset="-122"/>
                </a:rPr>
                <a:t>2</a:t>
              </a:r>
              <a:endParaRPr lang="zh-CN" altLang="en-US" sz="2400" b="1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644008" y="4034687"/>
            <a:ext cx="3600400" cy="573426"/>
            <a:chOff x="1961238" y="3821301"/>
            <a:chExt cx="3600400" cy="573426"/>
          </a:xfrm>
        </p:grpSpPr>
        <p:sp>
          <p:nvSpPr>
            <p:cNvPr id="18" name="任意多边形 17"/>
            <p:cNvSpPr/>
            <p:nvPr/>
          </p:nvSpPr>
          <p:spPr>
            <a:xfrm>
              <a:off x="1961238" y="3821301"/>
              <a:ext cx="936104" cy="550649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3041358" y="4371950"/>
              <a:ext cx="252028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285274" y="3933062"/>
              <a:ext cx="3240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smtClean="0">
                  <a:latin typeface="微软雅黑" pitchFamily="34" charset="-122"/>
                  <a:ea typeface="微软雅黑" pitchFamily="34" charset="-122"/>
                </a:rPr>
                <a:t>3</a:t>
              </a:r>
              <a:endParaRPr lang="zh-CN" altLang="en-US" sz="2400" b="1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399214" y="2048530"/>
            <a:ext cx="1732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添加标题</a:t>
            </a:r>
            <a:endParaRPr lang="zh-CN" altLang="en-US" sz="28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1560" y="2875791"/>
            <a:ext cx="33190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latin typeface="微软雅黑" pitchFamily="34" charset="-122"/>
                <a:ea typeface="微软雅黑" pitchFamily="34" charset="-122"/>
              </a:rPr>
              <a:t>写一些总体介绍性的话语比如：本次会议主要内容是</a:t>
            </a:r>
            <a:r>
              <a:rPr lang="en-US" altLang="zh-CN" sz="2400" b="1" smtClean="0">
                <a:latin typeface="微软雅黑" pitchFamily="34" charset="-122"/>
                <a:ea typeface="微软雅黑" pitchFamily="34" charset="-122"/>
              </a:rPr>
              <a:t>XXXX</a:t>
            </a:r>
            <a:r>
              <a:rPr lang="zh-CN" altLang="en-US" sz="2400" b="1" smtClean="0">
                <a:latin typeface="微软雅黑" pitchFamily="34" charset="-122"/>
                <a:ea typeface="微软雅黑" pitchFamily="34" charset="-122"/>
              </a:rPr>
              <a:t>。（给人以全局感）</a:t>
            </a:r>
            <a:endParaRPr lang="zh-CN" altLang="en-US" sz="2400" b="1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00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07504" y="195487"/>
            <a:ext cx="1456641" cy="881794"/>
            <a:chOff x="1979712" y="1926316"/>
            <a:chExt cx="936104" cy="566681"/>
          </a:xfrm>
        </p:grpSpPr>
        <p:sp>
          <p:nvSpPr>
            <p:cNvPr id="5" name="任意多边形 4"/>
            <p:cNvSpPr/>
            <p:nvPr/>
          </p:nvSpPr>
          <p:spPr>
            <a:xfrm>
              <a:off x="1979712" y="1926316"/>
              <a:ext cx="936104" cy="550649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03748" y="2038077"/>
              <a:ext cx="324036" cy="454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smtClean="0">
                  <a:latin typeface="微软雅黑" pitchFamily="34" charset="-122"/>
                  <a:ea typeface="微软雅黑" pitchFamily="34" charset="-122"/>
                </a:rPr>
                <a:t>1</a:t>
              </a:r>
              <a:endParaRPr lang="zh-CN" altLang="en-US" sz="4000" b="1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95536" y="1491630"/>
            <a:ext cx="8663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添加标题</a:t>
            </a:r>
            <a:endParaRPr lang="zh-CN" altLang="en-US" sz="54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724581" y="195486"/>
            <a:ext cx="6444208" cy="4176463"/>
            <a:chOff x="2267744" y="195486"/>
            <a:chExt cx="6444208" cy="4176463"/>
          </a:xfrm>
        </p:grpSpPr>
        <p:cxnSp>
          <p:nvCxnSpPr>
            <p:cNvPr id="12" name="直接箭头连接符 11"/>
            <p:cNvCxnSpPr/>
            <p:nvPr/>
          </p:nvCxnSpPr>
          <p:spPr>
            <a:xfrm flipV="1">
              <a:off x="2326686" y="195486"/>
              <a:ext cx="0" cy="4104456"/>
            </a:xfrm>
            <a:prstGeom prst="straightConnector1">
              <a:avLst/>
            </a:prstGeom>
            <a:ln w="1016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/>
            <p:nvPr/>
          </p:nvCxnSpPr>
          <p:spPr>
            <a:xfrm>
              <a:off x="2267744" y="4319291"/>
              <a:ext cx="6444208" cy="52658"/>
            </a:xfrm>
            <a:prstGeom prst="straightConnector1">
              <a:avLst/>
            </a:prstGeom>
            <a:ln w="1016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云形 20"/>
          <p:cNvSpPr/>
          <p:nvPr/>
        </p:nvSpPr>
        <p:spPr>
          <a:xfrm>
            <a:off x="3203848" y="402363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云形 21"/>
          <p:cNvSpPr/>
          <p:nvPr/>
        </p:nvSpPr>
        <p:spPr>
          <a:xfrm>
            <a:off x="3203848" y="384708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云形 22"/>
          <p:cNvSpPr/>
          <p:nvPr/>
        </p:nvSpPr>
        <p:spPr>
          <a:xfrm>
            <a:off x="3203848" y="367053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云形 23"/>
          <p:cNvSpPr/>
          <p:nvPr/>
        </p:nvSpPr>
        <p:spPr>
          <a:xfrm>
            <a:off x="3203848" y="3493982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云形 24"/>
          <p:cNvSpPr/>
          <p:nvPr/>
        </p:nvSpPr>
        <p:spPr>
          <a:xfrm>
            <a:off x="3203848" y="3317430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云形 25"/>
          <p:cNvSpPr/>
          <p:nvPr/>
        </p:nvSpPr>
        <p:spPr>
          <a:xfrm>
            <a:off x="3203848" y="314087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云形 26"/>
          <p:cNvSpPr/>
          <p:nvPr/>
        </p:nvSpPr>
        <p:spPr>
          <a:xfrm>
            <a:off x="3203848" y="296432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云形 27"/>
          <p:cNvSpPr/>
          <p:nvPr/>
        </p:nvSpPr>
        <p:spPr>
          <a:xfrm>
            <a:off x="3203848" y="278777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云形 28"/>
          <p:cNvSpPr/>
          <p:nvPr/>
        </p:nvSpPr>
        <p:spPr>
          <a:xfrm>
            <a:off x="4572000" y="404419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云形 29"/>
          <p:cNvSpPr/>
          <p:nvPr/>
        </p:nvSpPr>
        <p:spPr>
          <a:xfrm>
            <a:off x="4572000" y="386764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云形 30"/>
          <p:cNvSpPr/>
          <p:nvPr/>
        </p:nvSpPr>
        <p:spPr>
          <a:xfrm>
            <a:off x="4572000" y="369109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云形 31"/>
          <p:cNvSpPr/>
          <p:nvPr/>
        </p:nvSpPr>
        <p:spPr>
          <a:xfrm>
            <a:off x="4572000" y="351454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云形 32"/>
          <p:cNvSpPr/>
          <p:nvPr/>
        </p:nvSpPr>
        <p:spPr>
          <a:xfrm>
            <a:off x="4572000" y="3337992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云形 33"/>
          <p:cNvSpPr/>
          <p:nvPr/>
        </p:nvSpPr>
        <p:spPr>
          <a:xfrm>
            <a:off x="4572000" y="3161440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云形 34"/>
          <p:cNvSpPr/>
          <p:nvPr/>
        </p:nvSpPr>
        <p:spPr>
          <a:xfrm>
            <a:off x="4572000" y="298488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云形 35"/>
          <p:cNvSpPr/>
          <p:nvPr/>
        </p:nvSpPr>
        <p:spPr>
          <a:xfrm>
            <a:off x="4572000" y="280833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云形 36"/>
          <p:cNvSpPr/>
          <p:nvPr/>
        </p:nvSpPr>
        <p:spPr>
          <a:xfrm>
            <a:off x="4572000" y="263036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云形 37"/>
          <p:cNvSpPr/>
          <p:nvPr/>
        </p:nvSpPr>
        <p:spPr>
          <a:xfrm>
            <a:off x="4572000" y="245381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云形 38"/>
          <p:cNvSpPr/>
          <p:nvPr/>
        </p:nvSpPr>
        <p:spPr>
          <a:xfrm>
            <a:off x="4572000" y="227726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云形 39"/>
          <p:cNvSpPr/>
          <p:nvPr/>
        </p:nvSpPr>
        <p:spPr>
          <a:xfrm>
            <a:off x="4572000" y="210071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云形 40"/>
          <p:cNvSpPr/>
          <p:nvPr/>
        </p:nvSpPr>
        <p:spPr>
          <a:xfrm>
            <a:off x="4572000" y="1924162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云形 41"/>
          <p:cNvSpPr/>
          <p:nvPr/>
        </p:nvSpPr>
        <p:spPr>
          <a:xfrm>
            <a:off x="4572000" y="1747610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云形 42"/>
          <p:cNvSpPr/>
          <p:nvPr/>
        </p:nvSpPr>
        <p:spPr>
          <a:xfrm>
            <a:off x="4572000" y="157105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云形 43"/>
          <p:cNvSpPr/>
          <p:nvPr/>
        </p:nvSpPr>
        <p:spPr>
          <a:xfrm>
            <a:off x="4572000" y="139450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云形 44"/>
          <p:cNvSpPr/>
          <p:nvPr/>
        </p:nvSpPr>
        <p:spPr>
          <a:xfrm>
            <a:off x="5940152" y="404371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云形 45"/>
          <p:cNvSpPr/>
          <p:nvPr/>
        </p:nvSpPr>
        <p:spPr>
          <a:xfrm>
            <a:off x="5940152" y="386716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云形 46"/>
          <p:cNvSpPr/>
          <p:nvPr/>
        </p:nvSpPr>
        <p:spPr>
          <a:xfrm>
            <a:off x="5940152" y="369061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云形 47"/>
          <p:cNvSpPr/>
          <p:nvPr/>
        </p:nvSpPr>
        <p:spPr>
          <a:xfrm>
            <a:off x="5940152" y="3514062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云形 48"/>
          <p:cNvSpPr/>
          <p:nvPr/>
        </p:nvSpPr>
        <p:spPr>
          <a:xfrm>
            <a:off x="5940152" y="3337510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云形 49"/>
          <p:cNvSpPr/>
          <p:nvPr/>
        </p:nvSpPr>
        <p:spPr>
          <a:xfrm>
            <a:off x="5940152" y="316095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云形 50"/>
          <p:cNvSpPr/>
          <p:nvPr/>
        </p:nvSpPr>
        <p:spPr>
          <a:xfrm>
            <a:off x="5940152" y="298440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云形 51"/>
          <p:cNvSpPr/>
          <p:nvPr/>
        </p:nvSpPr>
        <p:spPr>
          <a:xfrm>
            <a:off x="5940152" y="280785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云形 60"/>
          <p:cNvSpPr/>
          <p:nvPr/>
        </p:nvSpPr>
        <p:spPr>
          <a:xfrm>
            <a:off x="5940152" y="262988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云形 61"/>
          <p:cNvSpPr/>
          <p:nvPr/>
        </p:nvSpPr>
        <p:spPr>
          <a:xfrm>
            <a:off x="5940152" y="245333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云形 62"/>
          <p:cNvSpPr/>
          <p:nvPr/>
        </p:nvSpPr>
        <p:spPr>
          <a:xfrm>
            <a:off x="5940152" y="2276782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云形 63"/>
          <p:cNvSpPr/>
          <p:nvPr/>
        </p:nvSpPr>
        <p:spPr>
          <a:xfrm>
            <a:off x="5940152" y="2100230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云形 64"/>
          <p:cNvSpPr/>
          <p:nvPr/>
        </p:nvSpPr>
        <p:spPr>
          <a:xfrm>
            <a:off x="5940152" y="192367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云形 97"/>
          <p:cNvSpPr/>
          <p:nvPr/>
        </p:nvSpPr>
        <p:spPr>
          <a:xfrm>
            <a:off x="7308304" y="404371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云形 98"/>
          <p:cNvSpPr/>
          <p:nvPr/>
        </p:nvSpPr>
        <p:spPr>
          <a:xfrm>
            <a:off x="7308304" y="386716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云形 99"/>
          <p:cNvSpPr/>
          <p:nvPr/>
        </p:nvSpPr>
        <p:spPr>
          <a:xfrm>
            <a:off x="7308304" y="369061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云形 100"/>
          <p:cNvSpPr/>
          <p:nvPr/>
        </p:nvSpPr>
        <p:spPr>
          <a:xfrm>
            <a:off x="7308304" y="3514062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云形 101"/>
          <p:cNvSpPr/>
          <p:nvPr/>
        </p:nvSpPr>
        <p:spPr>
          <a:xfrm>
            <a:off x="7308304" y="3337510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云形 102"/>
          <p:cNvSpPr/>
          <p:nvPr/>
        </p:nvSpPr>
        <p:spPr>
          <a:xfrm>
            <a:off x="7308304" y="316095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云形 103"/>
          <p:cNvSpPr/>
          <p:nvPr/>
        </p:nvSpPr>
        <p:spPr>
          <a:xfrm>
            <a:off x="7308304" y="298440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云形 104"/>
          <p:cNvSpPr/>
          <p:nvPr/>
        </p:nvSpPr>
        <p:spPr>
          <a:xfrm>
            <a:off x="7308304" y="280785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云形 105"/>
          <p:cNvSpPr/>
          <p:nvPr/>
        </p:nvSpPr>
        <p:spPr>
          <a:xfrm>
            <a:off x="7308304" y="2629886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7" name="云形 106"/>
          <p:cNvSpPr/>
          <p:nvPr/>
        </p:nvSpPr>
        <p:spPr>
          <a:xfrm>
            <a:off x="7308304" y="2453334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云形 107"/>
          <p:cNvSpPr/>
          <p:nvPr/>
        </p:nvSpPr>
        <p:spPr>
          <a:xfrm>
            <a:off x="7308304" y="2276782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云形 108"/>
          <p:cNvSpPr/>
          <p:nvPr/>
        </p:nvSpPr>
        <p:spPr>
          <a:xfrm>
            <a:off x="7308304" y="2100230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云形 109"/>
          <p:cNvSpPr/>
          <p:nvPr/>
        </p:nvSpPr>
        <p:spPr>
          <a:xfrm>
            <a:off x="7308304" y="1923678"/>
            <a:ext cx="792088" cy="288032"/>
          </a:xfrm>
          <a:prstGeom prst="cloud">
            <a:avLst/>
          </a:prstGeom>
          <a:gradFill flip="none" rotWithShape="1">
            <a:gsLst>
              <a:gs pos="0">
                <a:srgbClr val="C00000">
                  <a:lumMod val="60000"/>
                </a:srgbClr>
              </a:gs>
              <a:gs pos="100000">
                <a:srgbClr val="C00000">
                  <a:lumMod val="72000"/>
                  <a:lumOff val="28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1" name="TextBox 110"/>
          <p:cNvSpPr txBox="1"/>
          <p:nvPr/>
        </p:nvSpPr>
        <p:spPr>
          <a:xfrm>
            <a:off x="3203848" y="452653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数据</a:t>
            </a:r>
            <a:endParaRPr lang="zh-CN" altLang="en-US" sz="24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572000" y="452653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数据</a:t>
            </a:r>
            <a:endParaRPr lang="zh-CN" altLang="en-US" sz="24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940152" y="452653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数据</a:t>
            </a:r>
            <a:endParaRPr lang="zh-CN" altLang="en-US" sz="24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308304" y="452653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数据</a:t>
            </a:r>
            <a:endParaRPr lang="zh-CN" altLang="en-US" sz="24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9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 rot="19616285">
            <a:off x="2511483" y="1361975"/>
            <a:ext cx="4228009" cy="2020248"/>
            <a:chOff x="2602698" y="979598"/>
            <a:chExt cx="6681463" cy="3002463"/>
          </a:xfrm>
          <a:solidFill>
            <a:schemeClr val="tx1"/>
          </a:solidFill>
        </p:grpSpPr>
        <p:sp>
          <p:nvSpPr>
            <p:cNvPr id="4" name="任意多边形 3"/>
            <p:cNvSpPr/>
            <p:nvPr/>
          </p:nvSpPr>
          <p:spPr>
            <a:xfrm>
              <a:off x="2602698" y="979598"/>
              <a:ext cx="3938603" cy="3002463"/>
            </a:xfrm>
            <a:custGeom>
              <a:avLst/>
              <a:gdLst>
                <a:gd name="connsiteX0" fmla="*/ 281354 w 1606061"/>
                <a:gd name="connsiteY0" fmla="*/ 1219200 h 1219200"/>
                <a:gd name="connsiteX1" fmla="*/ 0 w 1606061"/>
                <a:gd name="connsiteY1" fmla="*/ 879231 h 1219200"/>
                <a:gd name="connsiteX2" fmla="*/ 375138 w 1606061"/>
                <a:gd name="connsiteY2" fmla="*/ 515816 h 1219200"/>
                <a:gd name="connsiteX3" fmla="*/ 984738 w 1606061"/>
                <a:gd name="connsiteY3" fmla="*/ 0 h 1219200"/>
                <a:gd name="connsiteX4" fmla="*/ 1488831 w 1606061"/>
                <a:gd name="connsiteY4" fmla="*/ 269631 h 1219200"/>
                <a:gd name="connsiteX5" fmla="*/ 1336431 w 1606061"/>
                <a:gd name="connsiteY5" fmla="*/ 586154 h 1219200"/>
                <a:gd name="connsiteX6" fmla="*/ 1606061 w 1606061"/>
                <a:gd name="connsiteY6" fmla="*/ 867508 h 1219200"/>
                <a:gd name="connsiteX7" fmla="*/ 1242646 w 1606061"/>
                <a:gd name="connsiteY7" fmla="*/ 1172308 h 1219200"/>
                <a:gd name="connsiteX8" fmla="*/ 281354 w 1606061"/>
                <a:gd name="connsiteY8" fmla="*/ 1219200 h 1219200"/>
                <a:gd name="connsiteX0" fmla="*/ 281354 w 1606061"/>
                <a:gd name="connsiteY0" fmla="*/ 1224385 h 1224385"/>
                <a:gd name="connsiteX1" fmla="*/ 0 w 1606061"/>
                <a:gd name="connsiteY1" fmla="*/ 884416 h 1224385"/>
                <a:gd name="connsiteX2" fmla="*/ 375138 w 1606061"/>
                <a:gd name="connsiteY2" fmla="*/ 521001 h 1224385"/>
                <a:gd name="connsiteX3" fmla="*/ 984738 w 1606061"/>
                <a:gd name="connsiteY3" fmla="*/ 5185 h 1224385"/>
                <a:gd name="connsiteX4" fmla="*/ 1488831 w 1606061"/>
                <a:gd name="connsiteY4" fmla="*/ 274816 h 1224385"/>
                <a:gd name="connsiteX5" fmla="*/ 1336431 w 1606061"/>
                <a:gd name="connsiteY5" fmla="*/ 591339 h 1224385"/>
                <a:gd name="connsiteX6" fmla="*/ 1606061 w 1606061"/>
                <a:gd name="connsiteY6" fmla="*/ 872693 h 1224385"/>
                <a:gd name="connsiteX7" fmla="*/ 1242646 w 1606061"/>
                <a:gd name="connsiteY7" fmla="*/ 1177493 h 1224385"/>
                <a:gd name="connsiteX8" fmla="*/ 281354 w 1606061"/>
                <a:gd name="connsiteY8" fmla="*/ 1224385 h 1224385"/>
                <a:gd name="connsiteX0" fmla="*/ 281354 w 1606061"/>
                <a:gd name="connsiteY0" fmla="*/ 1220344 h 1220344"/>
                <a:gd name="connsiteX1" fmla="*/ 0 w 1606061"/>
                <a:gd name="connsiteY1" fmla="*/ 880375 h 1220344"/>
                <a:gd name="connsiteX2" fmla="*/ 375138 w 1606061"/>
                <a:gd name="connsiteY2" fmla="*/ 516960 h 1220344"/>
                <a:gd name="connsiteX3" fmla="*/ 984738 w 1606061"/>
                <a:gd name="connsiteY3" fmla="*/ 1144 h 1220344"/>
                <a:gd name="connsiteX4" fmla="*/ 1488831 w 1606061"/>
                <a:gd name="connsiteY4" fmla="*/ 270775 h 1220344"/>
                <a:gd name="connsiteX5" fmla="*/ 1336431 w 1606061"/>
                <a:gd name="connsiteY5" fmla="*/ 587298 h 1220344"/>
                <a:gd name="connsiteX6" fmla="*/ 1606061 w 1606061"/>
                <a:gd name="connsiteY6" fmla="*/ 868652 h 1220344"/>
                <a:gd name="connsiteX7" fmla="*/ 1242646 w 1606061"/>
                <a:gd name="connsiteY7" fmla="*/ 1173452 h 1220344"/>
                <a:gd name="connsiteX8" fmla="*/ 281354 w 1606061"/>
                <a:gd name="connsiteY8" fmla="*/ 1220344 h 1220344"/>
                <a:gd name="connsiteX0" fmla="*/ 281354 w 1606061"/>
                <a:gd name="connsiteY0" fmla="*/ 1222086 h 1222086"/>
                <a:gd name="connsiteX1" fmla="*/ 0 w 1606061"/>
                <a:gd name="connsiteY1" fmla="*/ 882117 h 1222086"/>
                <a:gd name="connsiteX2" fmla="*/ 375138 w 1606061"/>
                <a:gd name="connsiteY2" fmla="*/ 518702 h 1222086"/>
                <a:gd name="connsiteX3" fmla="*/ 984738 w 1606061"/>
                <a:gd name="connsiteY3" fmla="*/ 2886 h 1222086"/>
                <a:gd name="connsiteX4" fmla="*/ 1488831 w 1606061"/>
                <a:gd name="connsiteY4" fmla="*/ 272517 h 1222086"/>
                <a:gd name="connsiteX5" fmla="*/ 1336431 w 1606061"/>
                <a:gd name="connsiteY5" fmla="*/ 589040 h 1222086"/>
                <a:gd name="connsiteX6" fmla="*/ 1606061 w 1606061"/>
                <a:gd name="connsiteY6" fmla="*/ 870394 h 1222086"/>
                <a:gd name="connsiteX7" fmla="*/ 1242646 w 1606061"/>
                <a:gd name="connsiteY7" fmla="*/ 1175194 h 1222086"/>
                <a:gd name="connsiteX8" fmla="*/ 281354 w 1606061"/>
                <a:gd name="connsiteY8" fmla="*/ 1222086 h 1222086"/>
                <a:gd name="connsiteX0" fmla="*/ 281354 w 1606061"/>
                <a:gd name="connsiteY0" fmla="*/ 1222086 h 1222086"/>
                <a:gd name="connsiteX1" fmla="*/ 0 w 1606061"/>
                <a:gd name="connsiteY1" fmla="*/ 882117 h 1222086"/>
                <a:gd name="connsiteX2" fmla="*/ 375138 w 1606061"/>
                <a:gd name="connsiteY2" fmla="*/ 518702 h 1222086"/>
                <a:gd name="connsiteX3" fmla="*/ 984738 w 1606061"/>
                <a:gd name="connsiteY3" fmla="*/ 2886 h 1222086"/>
                <a:gd name="connsiteX4" fmla="*/ 1488831 w 1606061"/>
                <a:gd name="connsiteY4" fmla="*/ 272517 h 1222086"/>
                <a:gd name="connsiteX5" fmla="*/ 1336431 w 1606061"/>
                <a:gd name="connsiteY5" fmla="*/ 589040 h 1222086"/>
                <a:gd name="connsiteX6" fmla="*/ 1606061 w 1606061"/>
                <a:gd name="connsiteY6" fmla="*/ 870394 h 1222086"/>
                <a:gd name="connsiteX7" fmla="*/ 1242646 w 1606061"/>
                <a:gd name="connsiteY7" fmla="*/ 1175194 h 1222086"/>
                <a:gd name="connsiteX8" fmla="*/ 281354 w 1606061"/>
                <a:gd name="connsiteY8" fmla="*/ 1222086 h 1222086"/>
                <a:gd name="connsiteX0" fmla="*/ 281354 w 1606061"/>
                <a:gd name="connsiteY0" fmla="*/ 1222086 h 1222086"/>
                <a:gd name="connsiteX1" fmla="*/ 0 w 1606061"/>
                <a:gd name="connsiteY1" fmla="*/ 882117 h 1222086"/>
                <a:gd name="connsiteX2" fmla="*/ 375138 w 1606061"/>
                <a:gd name="connsiteY2" fmla="*/ 518702 h 1222086"/>
                <a:gd name="connsiteX3" fmla="*/ 984738 w 1606061"/>
                <a:gd name="connsiteY3" fmla="*/ 2886 h 1222086"/>
                <a:gd name="connsiteX4" fmla="*/ 1488831 w 1606061"/>
                <a:gd name="connsiteY4" fmla="*/ 272517 h 1222086"/>
                <a:gd name="connsiteX5" fmla="*/ 1336431 w 1606061"/>
                <a:gd name="connsiteY5" fmla="*/ 589040 h 1222086"/>
                <a:gd name="connsiteX6" fmla="*/ 1606061 w 1606061"/>
                <a:gd name="connsiteY6" fmla="*/ 870394 h 1222086"/>
                <a:gd name="connsiteX7" fmla="*/ 1242646 w 1606061"/>
                <a:gd name="connsiteY7" fmla="*/ 1175194 h 1222086"/>
                <a:gd name="connsiteX8" fmla="*/ 281354 w 1606061"/>
                <a:gd name="connsiteY8" fmla="*/ 1222086 h 1222086"/>
                <a:gd name="connsiteX0" fmla="*/ 281354 w 1606061"/>
                <a:gd name="connsiteY0" fmla="*/ 1222086 h 1222086"/>
                <a:gd name="connsiteX1" fmla="*/ 0 w 1606061"/>
                <a:gd name="connsiteY1" fmla="*/ 882117 h 1222086"/>
                <a:gd name="connsiteX2" fmla="*/ 375138 w 1606061"/>
                <a:gd name="connsiteY2" fmla="*/ 518702 h 1222086"/>
                <a:gd name="connsiteX3" fmla="*/ 984738 w 1606061"/>
                <a:gd name="connsiteY3" fmla="*/ 2886 h 1222086"/>
                <a:gd name="connsiteX4" fmla="*/ 1488831 w 1606061"/>
                <a:gd name="connsiteY4" fmla="*/ 272517 h 1222086"/>
                <a:gd name="connsiteX5" fmla="*/ 1336431 w 1606061"/>
                <a:gd name="connsiteY5" fmla="*/ 589040 h 1222086"/>
                <a:gd name="connsiteX6" fmla="*/ 1606061 w 1606061"/>
                <a:gd name="connsiteY6" fmla="*/ 870394 h 1222086"/>
                <a:gd name="connsiteX7" fmla="*/ 1242646 w 1606061"/>
                <a:gd name="connsiteY7" fmla="*/ 1175194 h 1222086"/>
                <a:gd name="connsiteX8" fmla="*/ 281354 w 1606061"/>
                <a:gd name="connsiteY8" fmla="*/ 1222086 h 1222086"/>
                <a:gd name="connsiteX0" fmla="*/ 283086 w 1607793"/>
                <a:gd name="connsiteY0" fmla="*/ 1222086 h 1222086"/>
                <a:gd name="connsiteX1" fmla="*/ 1732 w 1607793"/>
                <a:gd name="connsiteY1" fmla="*/ 882117 h 1222086"/>
                <a:gd name="connsiteX2" fmla="*/ 376870 w 1607793"/>
                <a:gd name="connsiteY2" fmla="*/ 518702 h 1222086"/>
                <a:gd name="connsiteX3" fmla="*/ 986470 w 1607793"/>
                <a:gd name="connsiteY3" fmla="*/ 2886 h 1222086"/>
                <a:gd name="connsiteX4" fmla="*/ 1490563 w 1607793"/>
                <a:gd name="connsiteY4" fmla="*/ 272517 h 1222086"/>
                <a:gd name="connsiteX5" fmla="*/ 1338163 w 1607793"/>
                <a:gd name="connsiteY5" fmla="*/ 589040 h 1222086"/>
                <a:gd name="connsiteX6" fmla="*/ 1607793 w 1607793"/>
                <a:gd name="connsiteY6" fmla="*/ 870394 h 1222086"/>
                <a:gd name="connsiteX7" fmla="*/ 1244378 w 1607793"/>
                <a:gd name="connsiteY7" fmla="*/ 1175194 h 1222086"/>
                <a:gd name="connsiteX8" fmla="*/ 283086 w 1607793"/>
                <a:gd name="connsiteY8" fmla="*/ 1222086 h 1222086"/>
                <a:gd name="connsiteX0" fmla="*/ 283086 w 1607793"/>
                <a:gd name="connsiteY0" fmla="*/ 1222086 h 1223108"/>
                <a:gd name="connsiteX1" fmla="*/ 1732 w 1607793"/>
                <a:gd name="connsiteY1" fmla="*/ 882117 h 1223108"/>
                <a:gd name="connsiteX2" fmla="*/ 376870 w 1607793"/>
                <a:gd name="connsiteY2" fmla="*/ 518702 h 1223108"/>
                <a:gd name="connsiteX3" fmla="*/ 986470 w 1607793"/>
                <a:gd name="connsiteY3" fmla="*/ 2886 h 1223108"/>
                <a:gd name="connsiteX4" fmla="*/ 1490563 w 1607793"/>
                <a:gd name="connsiteY4" fmla="*/ 272517 h 1223108"/>
                <a:gd name="connsiteX5" fmla="*/ 1338163 w 1607793"/>
                <a:gd name="connsiteY5" fmla="*/ 589040 h 1223108"/>
                <a:gd name="connsiteX6" fmla="*/ 1607793 w 1607793"/>
                <a:gd name="connsiteY6" fmla="*/ 870394 h 1223108"/>
                <a:gd name="connsiteX7" fmla="*/ 1244378 w 1607793"/>
                <a:gd name="connsiteY7" fmla="*/ 1175194 h 1223108"/>
                <a:gd name="connsiteX8" fmla="*/ 283086 w 1607793"/>
                <a:gd name="connsiteY8" fmla="*/ 1222086 h 1223108"/>
                <a:gd name="connsiteX0" fmla="*/ 283086 w 1607793"/>
                <a:gd name="connsiteY0" fmla="*/ 1222086 h 1260650"/>
                <a:gd name="connsiteX1" fmla="*/ 1732 w 1607793"/>
                <a:gd name="connsiteY1" fmla="*/ 882117 h 1260650"/>
                <a:gd name="connsiteX2" fmla="*/ 376870 w 1607793"/>
                <a:gd name="connsiteY2" fmla="*/ 518702 h 1260650"/>
                <a:gd name="connsiteX3" fmla="*/ 986470 w 1607793"/>
                <a:gd name="connsiteY3" fmla="*/ 2886 h 1260650"/>
                <a:gd name="connsiteX4" fmla="*/ 1490563 w 1607793"/>
                <a:gd name="connsiteY4" fmla="*/ 272517 h 1260650"/>
                <a:gd name="connsiteX5" fmla="*/ 1338163 w 1607793"/>
                <a:gd name="connsiteY5" fmla="*/ 589040 h 1260650"/>
                <a:gd name="connsiteX6" fmla="*/ 1607793 w 1607793"/>
                <a:gd name="connsiteY6" fmla="*/ 870394 h 1260650"/>
                <a:gd name="connsiteX7" fmla="*/ 1279547 w 1607793"/>
                <a:gd name="connsiteY7" fmla="*/ 1257256 h 1260650"/>
                <a:gd name="connsiteX8" fmla="*/ 283086 w 1607793"/>
                <a:gd name="connsiteY8" fmla="*/ 1222086 h 1260650"/>
                <a:gd name="connsiteX0" fmla="*/ 283086 w 1607793"/>
                <a:gd name="connsiteY0" fmla="*/ 1222086 h 1288375"/>
                <a:gd name="connsiteX1" fmla="*/ 1732 w 1607793"/>
                <a:gd name="connsiteY1" fmla="*/ 882117 h 1288375"/>
                <a:gd name="connsiteX2" fmla="*/ 376870 w 1607793"/>
                <a:gd name="connsiteY2" fmla="*/ 518702 h 1288375"/>
                <a:gd name="connsiteX3" fmla="*/ 986470 w 1607793"/>
                <a:gd name="connsiteY3" fmla="*/ 2886 h 1288375"/>
                <a:gd name="connsiteX4" fmla="*/ 1490563 w 1607793"/>
                <a:gd name="connsiteY4" fmla="*/ 272517 h 1288375"/>
                <a:gd name="connsiteX5" fmla="*/ 1338163 w 1607793"/>
                <a:gd name="connsiteY5" fmla="*/ 589040 h 1288375"/>
                <a:gd name="connsiteX6" fmla="*/ 1607793 w 1607793"/>
                <a:gd name="connsiteY6" fmla="*/ 870394 h 1288375"/>
                <a:gd name="connsiteX7" fmla="*/ 1279547 w 1607793"/>
                <a:gd name="connsiteY7" fmla="*/ 1257256 h 1288375"/>
                <a:gd name="connsiteX8" fmla="*/ 283086 w 1607793"/>
                <a:gd name="connsiteY8" fmla="*/ 1222086 h 1288375"/>
                <a:gd name="connsiteX0" fmla="*/ 283086 w 1607793"/>
                <a:gd name="connsiteY0" fmla="*/ 1222086 h 1257256"/>
                <a:gd name="connsiteX1" fmla="*/ 1732 w 1607793"/>
                <a:gd name="connsiteY1" fmla="*/ 882117 h 1257256"/>
                <a:gd name="connsiteX2" fmla="*/ 376870 w 1607793"/>
                <a:gd name="connsiteY2" fmla="*/ 518702 h 1257256"/>
                <a:gd name="connsiteX3" fmla="*/ 986470 w 1607793"/>
                <a:gd name="connsiteY3" fmla="*/ 2886 h 1257256"/>
                <a:gd name="connsiteX4" fmla="*/ 1490563 w 1607793"/>
                <a:gd name="connsiteY4" fmla="*/ 272517 h 1257256"/>
                <a:gd name="connsiteX5" fmla="*/ 1338163 w 1607793"/>
                <a:gd name="connsiteY5" fmla="*/ 589040 h 1257256"/>
                <a:gd name="connsiteX6" fmla="*/ 1607793 w 1607793"/>
                <a:gd name="connsiteY6" fmla="*/ 870394 h 1257256"/>
                <a:gd name="connsiteX7" fmla="*/ 1279547 w 1607793"/>
                <a:gd name="connsiteY7" fmla="*/ 1257256 h 1257256"/>
                <a:gd name="connsiteX8" fmla="*/ 283086 w 1607793"/>
                <a:gd name="connsiteY8" fmla="*/ 1222086 h 1257256"/>
                <a:gd name="connsiteX0" fmla="*/ 283086 w 1607793"/>
                <a:gd name="connsiteY0" fmla="*/ 1222086 h 1222086"/>
                <a:gd name="connsiteX1" fmla="*/ 1732 w 1607793"/>
                <a:gd name="connsiteY1" fmla="*/ 882117 h 1222086"/>
                <a:gd name="connsiteX2" fmla="*/ 376870 w 1607793"/>
                <a:gd name="connsiteY2" fmla="*/ 518702 h 1222086"/>
                <a:gd name="connsiteX3" fmla="*/ 986470 w 1607793"/>
                <a:gd name="connsiteY3" fmla="*/ 2886 h 1222086"/>
                <a:gd name="connsiteX4" fmla="*/ 1490563 w 1607793"/>
                <a:gd name="connsiteY4" fmla="*/ 272517 h 1222086"/>
                <a:gd name="connsiteX5" fmla="*/ 1338163 w 1607793"/>
                <a:gd name="connsiteY5" fmla="*/ 589040 h 1222086"/>
                <a:gd name="connsiteX6" fmla="*/ 1607793 w 1607793"/>
                <a:gd name="connsiteY6" fmla="*/ 870394 h 1222086"/>
                <a:gd name="connsiteX7" fmla="*/ 1279547 w 1607793"/>
                <a:gd name="connsiteY7" fmla="*/ 1210363 h 1222086"/>
                <a:gd name="connsiteX8" fmla="*/ 283086 w 1607793"/>
                <a:gd name="connsiteY8" fmla="*/ 1222086 h 1222086"/>
                <a:gd name="connsiteX0" fmla="*/ 283086 w 1608005"/>
                <a:gd name="connsiteY0" fmla="*/ 1222086 h 1222086"/>
                <a:gd name="connsiteX1" fmla="*/ 1732 w 1608005"/>
                <a:gd name="connsiteY1" fmla="*/ 882117 h 1222086"/>
                <a:gd name="connsiteX2" fmla="*/ 376870 w 1608005"/>
                <a:gd name="connsiteY2" fmla="*/ 518702 h 1222086"/>
                <a:gd name="connsiteX3" fmla="*/ 986470 w 1608005"/>
                <a:gd name="connsiteY3" fmla="*/ 2886 h 1222086"/>
                <a:gd name="connsiteX4" fmla="*/ 1490563 w 1608005"/>
                <a:gd name="connsiteY4" fmla="*/ 272517 h 1222086"/>
                <a:gd name="connsiteX5" fmla="*/ 1338163 w 1608005"/>
                <a:gd name="connsiteY5" fmla="*/ 589040 h 1222086"/>
                <a:gd name="connsiteX6" fmla="*/ 1607793 w 1608005"/>
                <a:gd name="connsiteY6" fmla="*/ 870394 h 1222086"/>
                <a:gd name="connsiteX7" fmla="*/ 1279547 w 1608005"/>
                <a:gd name="connsiteY7" fmla="*/ 1210363 h 1222086"/>
                <a:gd name="connsiteX8" fmla="*/ 283086 w 1608005"/>
                <a:gd name="connsiteY8" fmla="*/ 1222086 h 1222086"/>
                <a:gd name="connsiteX0" fmla="*/ 283086 w 1608039"/>
                <a:gd name="connsiteY0" fmla="*/ 1222086 h 1222086"/>
                <a:gd name="connsiteX1" fmla="*/ 1732 w 1608039"/>
                <a:gd name="connsiteY1" fmla="*/ 882117 h 1222086"/>
                <a:gd name="connsiteX2" fmla="*/ 376870 w 1608039"/>
                <a:gd name="connsiteY2" fmla="*/ 518702 h 1222086"/>
                <a:gd name="connsiteX3" fmla="*/ 986470 w 1608039"/>
                <a:gd name="connsiteY3" fmla="*/ 2886 h 1222086"/>
                <a:gd name="connsiteX4" fmla="*/ 1490563 w 1608039"/>
                <a:gd name="connsiteY4" fmla="*/ 272517 h 1222086"/>
                <a:gd name="connsiteX5" fmla="*/ 1338163 w 1608039"/>
                <a:gd name="connsiteY5" fmla="*/ 589040 h 1222086"/>
                <a:gd name="connsiteX6" fmla="*/ 1607793 w 1608039"/>
                <a:gd name="connsiteY6" fmla="*/ 870394 h 1222086"/>
                <a:gd name="connsiteX7" fmla="*/ 1279547 w 1608039"/>
                <a:gd name="connsiteY7" fmla="*/ 1210363 h 1222086"/>
                <a:gd name="connsiteX8" fmla="*/ 283086 w 1608039"/>
                <a:gd name="connsiteY8" fmla="*/ 1222086 h 1222086"/>
                <a:gd name="connsiteX0" fmla="*/ 283086 w 1608039"/>
                <a:gd name="connsiteY0" fmla="*/ 1222086 h 1222086"/>
                <a:gd name="connsiteX1" fmla="*/ 1732 w 1608039"/>
                <a:gd name="connsiteY1" fmla="*/ 882117 h 1222086"/>
                <a:gd name="connsiteX2" fmla="*/ 376870 w 1608039"/>
                <a:gd name="connsiteY2" fmla="*/ 518702 h 1222086"/>
                <a:gd name="connsiteX3" fmla="*/ 986470 w 1608039"/>
                <a:gd name="connsiteY3" fmla="*/ 2886 h 1222086"/>
                <a:gd name="connsiteX4" fmla="*/ 1490563 w 1608039"/>
                <a:gd name="connsiteY4" fmla="*/ 272517 h 1222086"/>
                <a:gd name="connsiteX5" fmla="*/ 1338163 w 1608039"/>
                <a:gd name="connsiteY5" fmla="*/ 589040 h 1222086"/>
                <a:gd name="connsiteX6" fmla="*/ 1607793 w 1608039"/>
                <a:gd name="connsiteY6" fmla="*/ 870394 h 1222086"/>
                <a:gd name="connsiteX7" fmla="*/ 1279547 w 1608039"/>
                <a:gd name="connsiteY7" fmla="*/ 1210363 h 1222086"/>
                <a:gd name="connsiteX8" fmla="*/ 283086 w 1608039"/>
                <a:gd name="connsiteY8" fmla="*/ 1222086 h 1222086"/>
                <a:gd name="connsiteX0" fmla="*/ 283086 w 1614964"/>
                <a:gd name="connsiteY0" fmla="*/ 1222086 h 1222086"/>
                <a:gd name="connsiteX1" fmla="*/ 1732 w 1614964"/>
                <a:gd name="connsiteY1" fmla="*/ 882117 h 1222086"/>
                <a:gd name="connsiteX2" fmla="*/ 376870 w 1614964"/>
                <a:gd name="connsiteY2" fmla="*/ 518702 h 1222086"/>
                <a:gd name="connsiteX3" fmla="*/ 986470 w 1614964"/>
                <a:gd name="connsiteY3" fmla="*/ 2886 h 1222086"/>
                <a:gd name="connsiteX4" fmla="*/ 1490563 w 1614964"/>
                <a:gd name="connsiteY4" fmla="*/ 272517 h 1222086"/>
                <a:gd name="connsiteX5" fmla="*/ 1338163 w 1614964"/>
                <a:gd name="connsiteY5" fmla="*/ 589040 h 1222086"/>
                <a:gd name="connsiteX6" fmla="*/ 1607793 w 1614964"/>
                <a:gd name="connsiteY6" fmla="*/ 870394 h 1222086"/>
                <a:gd name="connsiteX7" fmla="*/ 1279547 w 1614964"/>
                <a:gd name="connsiteY7" fmla="*/ 1210363 h 1222086"/>
                <a:gd name="connsiteX8" fmla="*/ 283086 w 1614964"/>
                <a:gd name="connsiteY8" fmla="*/ 1222086 h 1222086"/>
                <a:gd name="connsiteX0" fmla="*/ 283086 w 1614964"/>
                <a:gd name="connsiteY0" fmla="*/ 1222187 h 1222187"/>
                <a:gd name="connsiteX1" fmla="*/ 1732 w 1614964"/>
                <a:gd name="connsiteY1" fmla="*/ 882218 h 1222187"/>
                <a:gd name="connsiteX2" fmla="*/ 376870 w 1614964"/>
                <a:gd name="connsiteY2" fmla="*/ 518803 h 1222187"/>
                <a:gd name="connsiteX3" fmla="*/ 986470 w 1614964"/>
                <a:gd name="connsiteY3" fmla="*/ 2987 h 1222187"/>
                <a:gd name="connsiteX4" fmla="*/ 1490563 w 1614964"/>
                <a:gd name="connsiteY4" fmla="*/ 272618 h 1222187"/>
                <a:gd name="connsiteX5" fmla="*/ 1338163 w 1614964"/>
                <a:gd name="connsiteY5" fmla="*/ 589141 h 1222187"/>
                <a:gd name="connsiteX6" fmla="*/ 1607793 w 1614964"/>
                <a:gd name="connsiteY6" fmla="*/ 870495 h 1222187"/>
                <a:gd name="connsiteX7" fmla="*/ 1279547 w 1614964"/>
                <a:gd name="connsiteY7" fmla="*/ 1210464 h 1222187"/>
                <a:gd name="connsiteX8" fmla="*/ 283086 w 1614964"/>
                <a:gd name="connsiteY8" fmla="*/ 1222187 h 1222187"/>
                <a:gd name="connsiteX0" fmla="*/ 283086 w 1614964"/>
                <a:gd name="connsiteY0" fmla="*/ 1223199 h 1223199"/>
                <a:gd name="connsiteX1" fmla="*/ 1732 w 1614964"/>
                <a:gd name="connsiteY1" fmla="*/ 883230 h 1223199"/>
                <a:gd name="connsiteX2" fmla="*/ 376870 w 1614964"/>
                <a:gd name="connsiteY2" fmla="*/ 519815 h 1223199"/>
                <a:gd name="connsiteX3" fmla="*/ 986470 w 1614964"/>
                <a:gd name="connsiteY3" fmla="*/ 3999 h 1223199"/>
                <a:gd name="connsiteX4" fmla="*/ 1490563 w 1614964"/>
                <a:gd name="connsiteY4" fmla="*/ 273630 h 1223199"/>
                <a:gd name="connsiteX5" fmla="*/ 1338163 w 1614964"/>
                <a:gd name="connsiteY5" fmla="*/ 590153 h 1223199"/>
                <a:gd name="connsiteX6" fmla="*/ 1607793 w 1614964"/>
                <a:gd name="connsiteY6" fmla="*/ 871507 h 1223199"/>
                <a:gd name="connsiteX7" fmla="*/ 1279547 w 1614964"/>
                <a:gd name="connsiteY7" fmla="*/ 1211476 h 1223199"/>
                <a:gd name="connsiteX8" fmla="*/ 283086 w 1614964"/>
                <a:gd name="connsiteY8" fmla="*/ 1223199 h 1223199"/>
                <a:gd name="connsiteX0" fmla="*/ 283086 w 1608039"/>
                <a:gd name="connsiteY0" fmla="*/ 1223199 h 1225835"/>
                <a:gd name="connsiteX1" fmla="*/ 1732 w 1608039"/>
                <a:gd name="connsiteY1" fmla="*/ 883230 h 1225835"/>
                <a:gd name="connsiteX2" fmla="*/ 376870 w 1608039"/>
                <a:gd name="connsiteY2" fmla="*/ 519815 h 1225835"/>
                <a:gd name="connsiteX3" fmla="*/ 986470 w 1608039"/>
                <a:gd name="connsiteY3" fmla="*/ 3999 h 1225835"/>
                <a:gd name="connsiteX4" fmla="*/ 1490563 w 1608039"/>
                <a:gd name="connsiteY4" fmla="*/ 273630 h 1225835"/>
                <a:gd name="connsiteX5" fmla="*/ 1338163 w 1608039"/>
                <a:gd name="connsiteY5" fmla="*/ 590153 h 1225835"/>
                <a:gd name="connsiteX6" fmla="*/ 1607793 w 1608039"/>
                <a:gd name="connsiteY6" fmla="*/ 871507 h 1225835"/>
                <a:gd name="connsiteX7" fmla="*/ 1279547 w 1608039"/>
                <a:gd name="connsiteY7" fmla="*/ 1225835 h 1225835"/>
                <a:gd name="connsiteX8" fmla="*/ 283086 w 1608039"/>
                <a:gd name="connsiteY8" fmla="*/ 1223199 h 122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8039" h="1225835">
                  <a:moveTo>
                    <a:pt x="283086" y="1223199"/>
                  </a:moveTo>
                  <a:cubicBezTo>
                    <a:pt x="75978" y="1174353"/>
                    <a:pt x="-13899" y="1000461"/>
                    <a:pt x="1732" y="883230"/>
                  </a:cubicBezTo>
                  <a:cubicBezTo>
                    <a:pt x="17363" y="765999"/>
                    <a:pt x="212747" y="666354"/>
                    <a:pt x="376870" y="519815"/>
                  </a:cubicBezTo>
                  <a:cubicBezTo>
                    <a:pt x="681670" y="203292"/>
                    <a:pt x="542948" y="33307"/>
                    <a:pt x="986470" y="3999"/>
                  </a:cubicBezTo>
                  <a:cubicBezTo>
                    <a:pt x="1429992" y="-25309"/>
                    <a:pt x="1512645" y="110687"/>
                    <a:pt x="1490563" y="273630"/>
                  </a:cubicBezTo>
                  <a:cubicBezTo>
                    <a:pt x="1468481" y="436573"/>
                    <a:pt x="1342071" y="449476"/>
                    <a:pt x="1338163" y="590153"/>
                  </a:cubicBezTo>
                  <a:cubicBezTo>
                    <a:pt x="1334255" y="730830"/>
                    <a:pt x="1617562" y="765560"/>
                    <a:pt x="1607793" y="871507"/>
                  </a:cubicBezTo>
                  <a:cubicBezTo>
                    <a:pt x="1598024" y="977454"/>
                    <a:pt x="1605839" y="1214112"/>
                    <a:pt x="1279547" y="1225835"/>
                  </a:cubicBezTo>
                  <a:lnTo>
                    <a:pt x="283086" y="122319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6372200" y="1161439"/>
              <a:ext cx="2911961" cy="2820622"/>
            </a:xfrm>
            <a:custGeom>
              <a:avLst/>
              <a:gdLst>
                <a:gd name="connsiteX0" fmla="*/ 269631 w 1137139"/>
                <a:gd name="connsiteY0" fmla="*/ 961292 h 961292"/>
                <a:gd name="connsiteX1" fmla="*/ 375139 w 1137139"/>
                <a:gd name="connsiteY1" fmla="*/ 668215 h 961292"/>
                <a:gd name="connsiteX2" fmla="*/ 0 w 1137139"/>
                <a:gd name="connsiteY2" fmla="*/ 164123 h 961292"/>
                <a:gd name="connsiteX3" fmla="*/ 574431 w 1137139"/>
                <a:gd name="connsiteY3" fmla="*/ 0 h 961292"/>
                <a:gd name="connsiteX4" fmla="*/ 855785 w 1137139"/>
                <a:gd name="connsiteY4" fmla="*/ 410308 h 961292"/>
                <a:gd name="connsiteX5" fmla="*/ 1137139 w 1137139"/>
                <a:gd name="connsiteY5" fmla="*/ 691662 h 961292"/>
                <a:gd name="connsiteX6" fmla="*/ 961292 w 1137139"/>
                <a:gd name="connsiteY6" fmla="*/ 949569 h 961292"/>
                <a:gd name="connsiteX7" fmla="*/ 269631 w 1137139"/>
                <a:gd name="connsiteY7" fmla="*/ 961292 h 961292"/>
                <a:gd name="connsiteX0" fmla="*/ 269631 w 1137139"/>
                <a:gd name="connsiteY0" fmla="*/ 971118 h 971118"/>
                <a:gd name="connsiteX1" fmla="*/ 375139 w 1137139"/>
                <a:gd name="connsiteY1" fmla="*/ 678041 h 971118"/>
                <a:gd name="connsiteX2" fmla="*/ 0 w 1137139"/>
                <a:gd name="connsiteY2" fmla="*/ 173949 h 971118"/>
                <a:gd name="connsiteX3" fmla="*/ 574431 w 1137139"/>
                <a:gd name="connsiteY3" fmla="*/ 9826 h 971118"/>
                <a:gd name="connsiteX4" fmla="*/ 855785 w 1137139"/>
                <a:gd name="connsiteY4" fmla="*/ 420134 h 971118"/>
                <a:gd name="connsiteX5" fmla="*/ 1137139 w 1137139"/>
                <a:gd name="connsiteY5" fmla="*/ 701488 h 971118"/>
                <a:gd name="connsiteX6" fmla="*/ 961292 w 1137139"/>
                <a:gd name="connsiteY6" fmla="*/ 959395 h 971118"/>
                <a:gd name="connsiteX7" fmla="*/ 269631 w 1137139"/>
                <a:gd name="connsiteY7" fmla="*/ 971118 h 971118"/>
                <a:gd name="connsiteX0" fmla="*/ 269631 w 1169605"/>
                <a:gd name="connsiteY0" fmla="*/ 971118 h 971118"/>
                <a:gd name="connsiteX1" fmla="*/ 375139 w 1169605"/>
                <a:gd name="connsiteY1" fmla="*/ 678041 h 971118"/>
                <a:gd name="connsiteX2" fmla="*/ 0 w 1169605"/>
                <a:gd name="connsiteY2" fmla="*/ 173949 h 971118"/>
                <a:gd name="connsiteX3" fmla="*/ 574431 w 1169605"/>
                <a:gd name="connsiteY3" fmla="*/ 9826 h 971118"/>
                <a:gd name="connsiteX4" fmla="*/ 855785 w 1169605"/>
                <a:gd name="connsiteY4" fmla="*/ 420134 h 971118"/>
                <a:gd name="connsiteX5" fmla="*/ 1137139 w 1169605"/>
                <a:gd name="connsiteY5" fmla="*/ 701488 h 971118"/>
                <a:gd name="connsiteX6" fmla="*/ 961292 w 1169605"/>
                <a:gd name="connsiteY6" fmla="*/ 959395 h 971118"/>
                <a:gd name="connsiteX7" fmla="*/ 269631 w 1169605"/>
                <a:gd name="connsiteY7" fmla="*/ 971118 h 971118"/>
                <a:gd name="connsiteX0" fmla="*/ 269631 w 1146395"/>
                <a:gd name="connsiteY0" fmla="*/ 971118 h 971118"/>
                <a:gd name="connsiteX1" fmla="*/ 375139 w 1146395"/>
                <a:gd name="connsiteY1" fmla="*/ 678041 h 971118"/>
                <a:gd name="connsiteX2" fmla="*/ 0 w 1146395"/>
                <a:gd name="connsiteY2" fmla="*/ 173949 h 971118"/>
                <a:gd name="connsiteX3" fmla="*/ 574431 w 1146395"/>
                <a:gd name="connsiteY3" fmla="*/ 9826 h 971118"/>
                <a:gd name="connsiteX4" fmla="*/ 855785 w 1146395"/>
                <a:gd name="connsiteY4" fmla="*/ 420134 h 971118"/>
                <a:gd name="connsiteX5" fmla="*/ 1137139 w 1146395"/>
                <a:gd name="connsiteY5" fmla="*/ 701488 h 971118"/>
                <a:gd name="connsiteX6" fmla="*/ 961292 w 1146395"/>
                <a:gd name="connsiteY6" fmla="*/ 959395 h 971118"/>
                <a:gd name="connsiteX7" fmla="*/ 269631 w 1146395"/>
                <a:gd name="connsiteY7" fmla="*/ 971118 h 971118"/>
                <a:gd name="connsiteX0" fmla="*/ 269631 w 1138852"/>
                <a:gd name="connsiteY0" fmla="*/ 971118 h 1018011"/>
                <a:gd name="connsiteX1" fmla="*/ 375139 w 1138852"/>
                <a:gd name="connsiteY1" fmla="*/ 678041 h 1018011"/>
                <a:gd name="connsiteX2" fmla="*/ 0 w 1138852"/>
                <a:gd name="connsiteY2" fmla="*/ 173949 h 1018011"/>
                <a:gd name="connsiteX3" fmla="*/ 574431 w 1138852"/>
                <a:gd name="connsiteY3" fmla="*/ 9826 h 1018011"/>
                <a:gd name="connsiteX4" fmla="*/ 855785 w 1138852"/>
                <a:gd name="connsiteY4" fmla="*/ 420134 h 1018011"/>
                <a:gd name="connsiteX5" fmla="*/ 1137139 w 1138852"/>
                <a:gd name="connsiteY5" fmla="*/ 701488 h 1018011"/>
                <a:gd name="connsiteX6" fmla="*/ 937846 w 1138852"/>
                <a:gd name="connsiteY6" fmla="*/ 1018011 h 1018011"/>
                <a:gd name="connsiteX7" fmla="*/ 269631 w 1138852"/>
                <a:gd name="connsiteY7" fmla="*/ 971118 h 1018011"/>
                <a:gd name="connsiteX0" fmla="*/ 271772 w 1140993"/>
                <a:gd name="connsiteY0" fmla="*/ 971118 h 1018011"/>
                <a:gd name="connsiteX1" fmla="*/ 377280 w 1140993"/>
                <a:gd name="connsiteY1" fmla="*/ 678041 h 1018011"/>
                <a:gd name="connsiteX2" fmla="*/ 2141 w 1140993"/>
                <a:gd name="connsiteY2" fmla="*/ 173949 h 1018011"/>
                <a:gd name="connsiteX3" fmla="*/ 576572 w 1140993"/>
                <a:gd name="connsiteY3" fmla="*/ 9826 h 1018011"/>
                <a:gd name="connsiteX4" fmla="*/ 857926 w 1140993"/>
                <a:gd name="connsiteY4" fmla="*/ 420134 h 1018011"/>
                <a:gd name="connsiteX5" fmla="*/ 1139280 w 1140993"/>
                <a:gd name="connsiteY5" fmla="*/ 701488 h 1018011"/>
                <a:gd name="connsiteX6" fmla="*/ 939987 w 1140993"/>
                <a:gd name="connsiteY6" fmla="*/ 1018011 h 1018011"/>
                <a:gd name="connsiteX7" fmla="*/ 271772 w 1140993"/>
                <a:gd name="connsiteY7" fmla="*/ 971118 h 1018011"/>
                <a:gd name="connsiteX0" fmla="*/ 271772 w 1140993"/>
                <a:gd name="connsiteY0" fmla="*/ 971118 h 1018011"/>
                <a:gd name="connsiteX1" fmla="*/ 377280 w 1140993"/>
                <a:gd name="connsiteY1" fmla="*/ 678041 h 1018011"/>
                <a:gd name="connsiteX2" fmla="*/ 2141 w 1140993"/>
                <a:gd name="connsiteY2" fmla="*/ 173949 h 1018011"/>
                <a:gd name="connsiteX3" fmla="*/ 576572 w 1140993"/>
                <a:gd name="connsiteY3" fmla="*/ 9826 h 1018011"/>
                <a:gd name="connsiteX4" fmla="*/ 857926 w 1140993"/>
                <a:gd name="connsiteY4" fmla="*/ 420134 h 1018011"/>
                <a:gd name="connsiteX5" fmla="*/ 1139280 w 1140993"/>
                <a:gd name="connsiteY5" fmla="*/ 701488 h 1018011"/>
                <a:gd name="connsiteX6" fmla="*/ 939987 w 1140993"/>
                <a:gd name="connsiteY6" fmla="*/ 1018011 h 1018011"/>
                <a:gd name="connsiteX7" fmla="*/ 271772 w 1140993"/>
                <a:gd name="connsiteY7" fmla="*/ 971118 h 1018011"/>
                <a:gd name="connsiteX0" fmla="*/ 271772 w 1140993"/>
                <a:gd name="connsiteY0" fmla="*/ 987859 h 1034752"/>
                <a:gd name="connsiteX1" fmla="*/ 377280 w 1140993"/>
                <a:gd name="connsiteY1" fmla="*/ 694782 h 1034752"/>
                <a:gd name="connsiteX2" fmla="*/ 2141 w 1140993"/>
                <a:gd name="connsiteY2" fmla="*/ 190690 h 1034752"/>
                <a:gd name="connsiteX3" fmla="*/ 576572 w 1140993"/>
                <a:gd name="connsiteY3" fmla="*/ 26567 h 1034752"/>
                <a:gd name="connsiteX4" fmla="*/ 857926 w 1140993"/>
                <a:gd name="connsiteY4" fmla="*/ 436875 h 1034752"/>
                <a:gd name="connsiteX5" fmla="*/ 1139280 w 1140993"/>
                <a:gd name="connsiteY5" fmla="*/ 718229 h 1034752"/>
                <a:gd name="connsiteX6" fmla="*/ 939987 w 1140993"/>
                <a:gd name="connsiteY6" fmla="*/ 1034752 h 1034752"/>
                <a:gd name="connsiteX7" fmla="*/ 271772 w 1140993"/>
                <a:gd name="connsiteY7" fmla="*/ 987859 h 1034752"/>
                <a:gd name="connsiteX0" fmla="*/ 271772 w 1140993"/>
                <a:gd name="connsiteY0" fmla="*/ 987859 h 1034752"/>
                <a:gd name="connsiteX1" fmla="*/ 377280 w 1140993"/>
                <a:gd name="connsiteY1" fmla="*/ 694782 h 1034752"/>
                <a:gd name="connsiteX2" fmla="*/ 2141 w 1140993"/>
                <a:gd name="connsiteY2" fmla="*/ 190690 h 1034752"/>
                <a:gd name="connsiteX3" fmla="*/ 576572 w 1140993"/>
                <a:gd name="connsiteY3" fmla="*/ 26567 h 1034752"/>
                <a:gd name="connsiteX4" fmla="*/ 857926 w 1140993"/>
                <a:gd name="connsiteY4" fmla="*/ 436875 h 1034752"/>
                <a:gd name="connsiteX5" fmla="*/ 1139280 w 1140993"/>
                <a:gd name="connsiteY5" fmla="*/ 718229 h 1034752"/>
                <a:gd name="connsiteX6" fmla="*/ 939987 w 1140993"/>
                <a:gd name="connsiteY6" fmla="*/ 1034752 h 1034752"/>
                <a:gd name="connsiteX7" fmla="*/ 271772 w 1140993"/>
                <a:gd name="connsiteY7" fmla="*/ 987859 h 1034752"/>
                <a:gd name="connsiteX0" fmla="*/ 271597 w 1140818"/>
                <a:gd name="connsiteY0" fmla="*/ 987859 h 1034752"/>
                <a:gd name="connsiteX1" fmla="*/ 377105 w 1140818"/>
                <a:gd name="connsiteY1" fmla="*/ 694782 h 1034752"/>
                <a:gd name="connsiteX2" fmla="*/ 1966 w 1140818"/>
                <a:gd name="connsiteY2" fmla="*/ 190690 h 1034752"/>
                <a:gd name="connsiteX3" fmla="*/ 576397 w 1140818"/>
                <a:gd name="connsiteY3" fmla="*/ 26567 h 1034752"/>
                <a:gd name="connsiteX4" fmla="*/ 857751 w 1140818"/>
                <a:gd name="connsiteY4" fmla="*/ 436875 h 1034752"/>
                <a:gd name="connsiteX5" fmla="*/ 1139105 w 1140818"/>
                <a:gd name="connsiteY5" fmla="*/ 718229 h 1034752"/>
                <a:gd name="connsiteX6" fmla="*/ 939812 w 1140818"/>
                <a:gd name="connsiteY6" fmla="*/ 1034752 h 1034752"/>
                <a:gd name="connsiteX7" fmla="*/ 271597 w 1140818"/>
                <a:gd name="connsiteY7" fmla="*/ 987859 h 1034752"/>
                <a:gd name="connsiteX0" fmla="*/ 273290 w 1142511"/>
                <a:gd name="connsiteY0" fmla="*/ 971966 h 1018859"/>
                <a:gd name="connsiteX1" fmla="*/ 320182 w 1142511"/>
                <a:gd name="connsiteY1" fmla="*/ 749228 h 1018859"/>
                <a:gd name="connsiteX2" fmla="*/ 3659 w 1142511"/>
                <a:gd name="connsiteY2" fmla="*/ 174797 h 1018859"/>
                <a:gd name="connsiteX3" fmla="*/ 578090 w 1142511"/>
                <a:gd name="connsiteY3" fmla="*/ 10674 h 1018859"/>
                <a:gd name="connsiteX4" fmla="*/ 859444 w 1142511"/>
                <a:gd name="connsiteY4" fmla="*/ 420982 h 1018859"/>
                <a:gd name="connsiteX5" fmla="*/ 1140798 w 1142511"/>
                <a:gd name="connsiteY5" fmla="*/ 702336 h 1018859"/>
                <a:gd name="connsiteX6" fmla="*/ 941505 w 1142511"/>
                <a:gd name="connsiteY6" fmla="*/ 1018859 h 1018859"/>
                <a:gd name="connsiteX7" fmla="*/ 273290 w 1142511"/>
                <a:gd name="connsiteY7" fmla="*/ 971966 h 1018859"/>
                <a:gd name="connsiteX0" fmla="*/ 273290 w 1142511"/>
                <a:gd name="connsiteY0" fmla="*/ 971966 h 1018859"/>
                <a:gd name="connsiteX1" fmla="*/ 320182 w 1142511"/>
                <a:gd name="connsiteY1" fmla="*/ 749228 h 1018859"/>
                <a:gd name="connsiteX2" fmla="*/ 3659 w 1142511"/>
                <a:gd name="connsiteY2" fmla="*/ 174797 h 1018859"/>
                <a:gd name="connsiteX3" fmla="*/ 578090 w 1142511"/>
                <a:gd name="connsiteY3" fmla="*/ 10674 h 1018859"/>
                <a:gd name="connsiteX4" fmla="*/ 859444 w 1142511"/>
                <a:gd name="connsiteY4" fmla="*/ 420982 h 1018859"/>
                <a:gd name="connsiteX5" fmla="*/ 1140798 w 1142511"/>
                <a:gd name="connsiteY5" fmla="*/ 702336 h 1018859"/>
                <a:gd name="connsiteX6" fmla="*/ 941505 w 1142511"/>
                <a:gd name="connsiteY6" fmla="*/ 1018859 h 1018859"/>
                <a:gd name="connsiteX7" fmla="*/ 273290 w 1142511"/>
                <a:gd name="connsiteY7" fmla="*/ 971966 h 1018859"/>
                <a:gd name="connsiteX0" fmla="*/ 273290 w 1142511"/>
                <a:gd name="connsiteY0" fmla="*/ 971966 h 1018859"/>
                <a:gd name="connsiteX1" fmla="*/ 320182 w 1142511"/>
                <a:gd name="connsiteY1" fmla="*/ 749228 h 1018859"/>
                <a:gd name="connsiteX2" fmla="*/ 3659 w 1142511"/>
                <a:gd name="connsiteY2" fmla="*/ 174797 h 1018859"/>
                <a:gd name="connsiteX3" fmla="*/ 578090 w 1142511"/>
                <a:gd name="connsiteY3" fmla="*/ 10674 h 1018859"/>
                <a:gd name="connsiteX4" fmla="*/ 859444 w 1142511"/>
                <a:gd name="connsiteY4" fmla="*/ 420982 h 1018859"/>
                <a:gd name="connsiteX5" fmla="*/ 1140798 w 1142511"/>
                <a:gd name="connsiteY5" fmla="*/ 702336 h 1018859"/>
                <a:gd name="connsiteX6" fmla="*/ 941505 w 1142511"/>
                <a:gd name="connsiteY6" fmla="*/ 1018859 h 1018859"/>
                <a:gd name="connsiteX7" fmla="*/ 273290 w 1142511"/>
                <a:gd name="connsiteY7" fmla="*/ 971966 h 1018859"/>
                <a:gd name="connsiteX0" fmla="*/ 273290 w 1142511"/>
                <a:gd name="connsiteY0" fmla="*/ 971966 h 1018859"/>
                <a:gd name="connsiteX1" fmla="*/ 320182 w 1142511"/>
                <a:gd name="connsiteY1" fmla="*/ 749228 h 1018859"/>
                <a:gd name="connsiteX2" fmla="*/ 3659 w 1142511"/>
                <a:gd name="connsiteY2" fmla="*/ 174797 h 1018859"/>
                <a:gd name="connsiteX3" fmla="*/ 578090 w 1142511"/>
                <a:gd name="connsiteY3" fmla="*/ 10674 h 1018859"/>
                <a:gd name="connsiteX4" fmla="*/ 859444 w 1142511"/>
                <a:gd name="connsiteY4" fmla="*/ 420982 h 1018859"/>
                <a:gd name="connsiteX5" fmla="*/ 1140798 w 1142511"/>
                <a:gd name="connsiteY5" fmla="*/ 702336 h 1018859"/>
                <a:gd name="connsiteX6" fmla="*/ 941505 w 1142511"/>
                <a:gd name="connsiteY6" fmla="*/ 1018859 h 1018859"/>
                <a:gd name="connsiteX7" fmla="*/ 273290 w 1142511"/>
                <a:gd name="connsiteY7" fmla="*/ 971966 h 1018859"/>
                <a:gd name="connsiteX0" fmla="*/ 284037 w 1142895"/>
                <a:gd name="connsiteY0" fmla="*/ 999600 h 1018859"/>
                <a:gd name="connsiteX1" fmla="*/ 320566 w 1142895"/>
                <a:gd name="connsiteY1" fmla="*/ 749228 h 1018859"/>
                <a:gd name="connsiteX2" fmla="*/ 4043 w 1142895"/>
                <a:gd name="connsiteY2" fmla="*/ 174797 h 1018859"/>
                <a:gd name="connsiteX3" fmla="*/ 578474 w 1142895"/>
                <a:gd name="connsiteY3" fmla="*/ 10674 h 1018859"/>
                <a:gd name="connsiteX4" fmla="*/ 859828 w 1142895"/>
                <a:gd name="connsiteY4" fmla="*/ 420982 h 1018859"/>
                <a:gd name="connsiteX5" fmla="*/ 1141182 w 1142895"/>
                <a:gd name="connsiteY5" fmla="*/ 702336 h 1018859"/>
                <a:gd name="connsiteX6" fmla="*/ 941889 w 1142895"/>
                <a:gd name="connsiteY6" fmla="*/ 1018859 h 1018859"/>
                <a:gd name="connsiteX7" fmla="*/ 284037 w 1142895"/>
                <a:gd name="connsiteY7" fmla="*/ 999600 h 1018859"/>
                <a:gd name="connsiteX0" fmla="*/ 284037 w 1145792"/>
                <a:gd name="connsiteY0" fmla="*/ 999600 h 1017666"/>
                <a:gd name="connsiteX1" fmla="*/ 320566 w 1145792"/>
                <a:gd name="connsiteY1" fmla="*/ 749228 h 1017666"/>
                <a:gd name="connsiteX2" fmla="*/ 4043 w 1145792"/>
                <a:gd name="connsiteY2" fmla="*/ 174797 h 1017666"/>
                <a:gd name="connsiteX3" fmla="*/ 578474 w 1145792"/>
                <a:gd name="connsiteY3" fmla="*/ 10674 h 1017666"/>
                <a:gd name="connsiteX4" fmla="*/ 859828 w 1145792"/>
                <a:gd name="connsiteY4" fmla="*/ 420982 h 1017666"/>
                <a:gd name="connsiteX5" fmla="*/ 1141182 w 1145792"/>
                <a:gd name="connsiteY5" fmla="*/ 702336 h 1017666"/>
                <a:gd name="connsiteX6" fmla="*/ 976432 w 1145792"/>
                <a:gd name="connsiteY6" fmla="*/ 1008496 h 1017666"/>
                <a:gd name="connsiteX7" fmla="*/ 284037 w 1145792"/>
                <a:gd name="connsiteY7" fmla="*/ 999600 h 1017666"/>
                <a:gd name="connsiteX0" fmla="*/ 284037 w 1145792"/>
                <a:gd name="connsiteY0" fmla="*/ 999600 h 1021874"/>
                <a:gd name="connsiteX1" fmla="*/ 320566 w 1145792"/>
                <a:gd name="connsiteY1" fmla="*/ 749228 h 1021874"/>
                <a:gd name="connsiteX2" fmla="*/ 4043 w 1145792"/>
                <a:gd name="connsiteY2" fmla="*/ 174797 h 1021874"/>
                <a:gd name="connsiteX3" fmla="*/ 578474 w 1145792"/>
                <a:gd name="connsiteY3" fmla="*/ 10674 h 1021874"/>
                <a:gd name="connsiteX4" fmla="*/ 859828 w 1145792"/>
                <a:gd name="connsiteY4" fmla="*/ 420982 h 1021874"/>
                <a:gd name="connsiteX5" fmla="*/ 1141182 w 1145792"/>
                <a:gd name="connsiteY5" fmla="*/ 702336 h 1021874"/>
                <a:gd name="connsiteX6" fmla="*/ 976432 w 1145792"/>
                <a:gd name="connsiteY6" fmla="*/ 1008496 h 1021874"/>
                <a:gd name="connsiteX7" fmla="*/ 284037 w 1145792"/>
                <a:gd name="connsiteY7" fmla="*/ 999600 h 1021874"/>
                <a:gd name="connsiteX0" fmla="*/ 284037 w 1145392"/>
                <a:gd name="connsiteY0" fmla="*/ 999600 h 1030711"/>
                <a:gd name="connsiteX1" fmla="*/ 320566 w 1145392"/>
                <a:gd name="connsiteY1" fmla="*/ 749228 h 1030711"/>
                <a:gd name="connsiteX2" fmla="*/ 4043 w 1145392"/>
                <a:gd name="connsiteY2" fmla="*/ 174797 h 1030711"/>
                <a:gd name="connsiteX3" fmla="*/ 578474 w 1145392"/>
                <a:gd name="connsiteY3" fmla="*/ 10674 h 1030711"/>
                <a:gd name="connsiteX4" fmla="*/ 859828 w 1145392"/>
                <a:gd name="connsiteY4" fmla="*/ 420982 h 1030711"/>
                <a:gd name="connsiteX5" fmla="*/ 1141182 w 1145392"/>
                <a:gd name="connsiteY5" fmla="*/ 702336 h 1030711"/>
                <a:gd name="connsiteX6" fmla="*/ 972978 w 1145392"/>
                <a:gd name="connsiteY6" fmla="*/ 1025768 h 1030711"/>
                <a:gd name="connsiteX7" fmla="*/ 284037 w 1145392"/>
                <a:gd name="connsiteY7" fmla="*/ 999600 h 1030711"/>
                <a:gd name="connsiteX0" fmla="*/ 302711 w 1164066"/>
                <a:gd name="connsiteY0" fmla="*/ 989447 h 1020558"/>
                <a:gd name="connsiteX1" fmla="*/ 339240 w 1164066"/>
                <a:gd name="connsiteY1" fmla="*/ 739075 h 1020558"/>
                <a:gd name="connsiteX2" fmla="*/ 3866 w 1164066"/>
                <a:gd name="connsiteY2" fmla="*/ 334487 h 1020558"/>
                <a:gd name="connsiteX3" fmla="*/ 597148 w 1164066"/>
                <a:gd name="connsiteY3" fmla="*/ 521 h 1020558"/>
                <a:gd name="connsiteX4" fmla="*/ 878502 w 1164066"/>
                <a:gd name="connsiteY4" fmla="*/ 410829 h 1020558"/>
                <a:gd name="connsiteX5" fmla="*/ 1159856 w 1164066"/>
                <a:gd name="connsiteY5" fmla="*/ 692183 h 1020558"/>
                <a:gd name="connsiteX6" fmla="*/ 991652 w 1164066"/>
                <a:gd name="connsiteY6" fmla="*/ 1015615 h 1020558"/>
                <a:gd name="connsiteX7" fmla="*/ 302711 w 1164066"/>
                <a:gd name="connsiteY7" fmla="*/ 989447 h 1020558"/>
                <a:gd name="connsiteX0" fmla="*/ 298917 w 1160272"/>
                <a:gd name="connsiteY0" fmla="*/ 991357 h 1022468"/>
                <a:gd name="connsiteX1" fmla="*/ 335446 w 1160272"/>
                <a:gd name="connsiteY1" fmla="*/ 740985 h 1022468"/>
                <a:gd name="connsiteX2" fmla="*/ 72 w 1160272"/>
                <a:gd name="connsiteY2" fmla="*/ 336397 h 1022468"/>
                <a:gd name="connsiteX3" fmla="*/ 593354 w 1160272"/>
                <a:gd name="connsiteY3" fmla="*/ 2431 h 1022468"/>
                <a:gd name="connsiteX4" fmla="*/ 874708 w 1160272"/>
                <a:gd name="connsiteY4" fmla="*/ 412739 h 1022468"/>
                <a:gd name="connsiteX5" fmla="*/ 1156062 w 1160272"/>
                <a:gd name="connsiteY5" fmla="*/ 694093 h 1022468"/>
                <a:gd name="connsiteX6" fmla="*/ 987858 w 1160272"/>
                <a:gd name="connsiteY6" fmla="*/ 1017525 h 1022468"/>
                <a:gd name="connsiteX7" fmla="*/ 298917 w 1160272"/>
                <a:gd name="connsiteY7" fmla="*/ 991357 h 1022468"/>
                <a:gd name="connsiteX0" fmla="*/ 298846 w 1160201"/>
                <a:gd name="connsiteY0" fmla="*/ 989839 h 1020950"/>
                <a:gd name="connsiteX1" fmla="*/ 335375 w 1160201"/>
                <a:gd name="connsiteY1" fmla="*/ 739467 h 1020950"/>
                <a:gd name="connsiteX2" fmla="*/ 1 w 1160201"/>
                <a:gd name="connsiteY2" fmla="*/ 334879 h 1020950"/>
                <a:gd name="connsiteX3" fmla="*/ 593283 w 1160201"/>
                <a:gd name="connsiteY3" fmla="*/ 913 h 1020950"/>
                <a:gd name="connsiteX4" fmla="*/ 874637 w 1160201"/>
                <a:gd name="connsiteY4" fmla="*/ 411221 h 1020950"/>
                <a:gd name="connsiteX5" fmla="*/ 1155991 w 1160201"/>
                <a:gd name="connsiteY5" fmla="*/ 692575 h 1020950"/>
                <a:gd name="connsiteX6" fmla="*/ 987787 w 1160201"/>
                <a:gd name="connsiteY6" fmla="*/ 1016007 h 1020950"/>
                <a:gd name="connsiteX7" fmla="*/ 298846 w 1160201"/>
                <a:gd name="connsiteY7" fmla="*/ 989839 h 1020950"/>
                <a:gd name="connsiteX0" fmla="*/ 298846 w 1160201"/>
                <a:gd name="connsiteY0" fmla="*/ 1050043 h 1081154"/>
                <a:gd name="connsiteX1" fmla="*/ 335375 w 1160201"/>
                <a:gd name="connsiteY1" fmla="*/ 799671 h 1081154"/>
                <a:gd name="connsiteX2" fmla="*/ 1 w 1160201"/>
                <a:gd name="connsiteY2" fmla="*/ 395083 h 1081154"/>
                <a:gd name="connsiteX3" fmla="*/ 593283 w 1160201"/>
                <a:gd name="connsiteY3" fmla="*/ 61117 h 1081154"/>
                <a:gd name="connsiteX4" fmla="*/ 874637 w 1160201"/>
                <a:gd name="connsiteY4" fmla="*/ 471425 h 1081154"/>
                <a:gd name="connsiteX5" fmla="*/ 1155991 w 1160201"/>
                <a:gd name="connsiteY5" fmla="*/ 752779 h 1081154"/>
                <a:gd name="connsiteX6" fmla="*/ 987787 w 1160201"/>
                <a:gd name="connsiteY6" fmla="*/ 1076211 h 1081154"/>
                <a:gd name="connsiteX7" fmla="*/ 298846 w 1160201"/>
                <a:gd name="connsiteY7" fmla="*/ 1050043 h 1081154"/>
                <a:gd name="connsiteX0" fmla="*/ 323252 w 1184607"/>
                <a:gd name="connsiteY0" fmla="*/ 1047044 h 1078155"/>
                <a:gd name="connsiteX1" fmla="*/ 359781 w 1184607"/>
                <a:gd name="connsiteY1" fmla="*/ 796672 h 1078155"/>
                <a:gd name="connsiteX2" fmla="*/ 24407 w 1184607"/>
                <a:gd name="connsiteY2" fmla="*/ 392084 h 1078155"/>
                <a:gd name="connsiteX3" fmla="*/ 617689 w 1184607"/>
                <a:gd name="connsiteY3" fmla="*/ 58118 h 1078155"/>
                <a:gd name="connsiteX4" fmla="*/ 899043 w 1184607"/>
                <a:gd name="connsiteY4" fmla="*/ 468426 h 1078155"/>
                <a:gd name="connsiteX5" fmla="*/ 1180397 w 1184607"/>
                <a:gd name="connsiteY5" fmla="*/ 749780 h 1078155"/>
                <a:gd name="connsiteX6" fmla="*/ 1012193 w 1184607"/>
                <a:gd name="connsiteY6" fmla="*/ 1073212 h 1078155"/>
                <a:gd name="connsiteX7" fmla="*/ 323252 w 1184607"/>
                <a:gd name="connsiteY7" fmla="*/ 1047044 h 1078155"/>
                <a:gd name="connsiteX0" fmla="*/ 309295 w 1170650"/>
                <a:gd name="connsiteY0" fmla="*/ 1042563 h 1073674"/>
                <a:gd name="connsiteX1" fmla="*/ 345824 w 1170650"/>
                <a:gd name="connsiteY1" fmla="*/ 792191 h 1073674"/>
                <a:gd name="connsiteX2" fmla="*/ 10450 w 1170650"/>
                <a:gd name="connsiteY2" fmla="*/ 387603 h 1073674"/>
                <a:gd name="connsiteX3" fmla="*/ 603732 w 1170650"/>
                <a:gd name="connsiteY3" fmla="*/ 53637 h 1073674"/>
                <a:gd name="connsiteX4" fmla="*/ 885086 w 1170650"/>
                <a:gd name="connsiteY4" fmla="*/ 463945 h 1073674"/>
                <a:gd name="connsiteX5" fmla="*/ 1166440 w 1170650"/>
                <a:gd name="connsiteY5" fmla="*/ 745299 h 1073674"/>
                <a:gd name="connsiteX6" fmla="*/ 998236 w 1170650"/>
                <a:gd name="connsiteY6" fmla="*/ 1068731 h 1073674"/>
                <a:gd name="connsiteX7" fmla="*/ 309295 w 1170650"/>
                <a:gd name="connsiteY7" fmla="*/ 1042563 h 1073674"/>
                <a:gd name="connsiteX0" fmla="*/ 309295 w 1170650"/>
                <a:gd name="connsiteY0" fmla="*/ 1044281 h 1075392"/>
                <a:gd name="connsiteX1" fmla="*/ 345824 w 1170650"/>
                <a:gd name="connsiteY1" fmla="*/ 793909 h 1075392"/>
                <a:gd name="connsiteX2" fmla="*/ 10450 w 1170650"/>
                <a:gd name="connsiteY2" fmla="*/ 389321 h 1075392"/>
                <a:gd name="connsiteX3" fmla="*/ 603732 w 1170650"/>
                <a:gd name="connsiteY3" fmla="*/ 55355 h 1075392"/>
                <a:gd name="connsiteX4" fmla="*/ 885086 w 1170650"/>
                <a:gd name="connsiteY4" fmla="*/ 465663 h 1075392"/>
                <a:gd name="connsiteX5" fmla="*/ 1166440 w 1170650"/>
                <a:gd name="connsiteY5" fmla="*/ 747017 h 1075392"/>
                <a:gd name="connsiteX6" fmla="*/ 998236 w 1170650"/>
                <a:gd name="connsiteY6" fmla="*/ 1070449 h 1075392"/>
                <a:gd name="connsiteX7" fmla="*/ 309295 w 1170650"/>
                <a:gd name="connsiteY7" fmla="*/ 1044281 h 1075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0650" h="1075392">
                  <a:moveTo>
                    <a:pt x="309295" y="1044281"/>
                  </a:moveTo>
                  <a:cubicBezTo>
                    <a:pt x="200560" y="998191"/>
                    <a:pt x="395632" y="903069"/>
                    <a:pt x="345824" y="793909"/>
                  </a:cubicBezTo>
                  <a:cubicBezTo>
                    <a:pt x="296017" y="684749"/>
                    <a:pt x="-65525" y="561577"/>
                    <a:pt x="10450" y="389321"/>
                  </a:cubicBezTo>
                  <a:cubicBezTo>
                    <a:pt x="86425" y="217065"/>
                    <a:pt x="307148" y="-136151"/>
                    <a:pt x="603732" y="55355"/>
                  </a:cubicBezTo>
                  <a:cubicBezTo>
                    <a:pt x="900316" y="246861"/>
                    <a:pt x="791301" y="350386"/>
                    <a:pt x="885086" y="465663"/>
                  </a:cubicBezTo>
                  <a:cubicBezTo>
                    <a:pt x="978871" y="559448"/>
                    <a:pt x="1147582" y="646219"/>
                    <a:pt x="1166440" y="747017"/>
                  </a:cubicBezTo>
                  <a:cubicBezTo>
                    <a:pt x="1185298" y="847815"/>
                    <a:pt x="1142821" y="1025511"/>
                    <a:pt x="998236" y="1070449"/>
                  </a:cubicBezTo>
                  <a:cubicBezTo>
                    <a:pt x="772044" y="1072089"/>
                    <a:pt x="418030" y="1090371"/>
                    <a:pt x="309295" y="1044281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959755" y="1600917"/>
            <a:ext cx="1732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添加标题</a:t>
            </a:r>
            <a:endParaRPr lang="zh-CN" altLang="en-US" sz="28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63611" y="1892431"/>
            <a:ext cx="6344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添加标题</a:t>
            </a:r>
            <a:endParaRPr lang="zh-CN" altLang="en-US" sz="28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339502"/>
            <a:ext cx="20882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对比型图表</a:t>
            </a:r>
            <a:r>
              <a:rPr lang="en-US" altLang="zh-CN" sz="28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XXXXXXXXXXXXXXXXXXXXXXXXXXXXXX</a:t>
            </a:r>
            <a:endParaRPr lang="zh-CN" altLang="en-US" sz="28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04248" y="2355726"/>
            <a:ext cx="20882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对比型图表</a:t>
            </a: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XXXXXXXXXXXXXXXXXXXXXXXXXXXXXX</a:t>
            </a:r>
            <a:endParaRPr lang="zh-CN" altLang="en-US" sz="2800" b="1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787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07504" y="195487"/>
            <a:ext cx="1456641" cy="881794"/>
            <a:chOff x="1979712" y="1926316"/>
            <a:chExt cx="936104" cy="566681"/>
          </a:xfrm>
        </p:grpSpPr>
        <p:sp>
          <p:nvSpPr>
            <p:cNvPr id="9" name="任意多边形 8"/>
            <p:cNvSpPr/>
            <p:nvPr/>
          </p:nvSpPr>
          <p:spPr>
            <a:xfrm>
              <a:off x="1979712" y="1926316"/>
              <a:ext cx="936104" cy="550649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03748" y="2038077"/>
              <a:ext cx="324036" cy="454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>
                  <a:latin typeface="微软雅黑" pitchFamily="34" charset="-122"/>
                  <a:ea typeface="微软雅黑" pitchFamily="34" charset="-122"/>
                </a:rPr>
                <a:t>2</a:t>
              </a:r>
              <a:endParaRPr lang="zh-CN" altLang="en-US" sz="4000" b="1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95536" y="1491630"/>
            <a:ext cx="8663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添加标题</a:t>
            </a:r>
            <a:endParaRPr lang="zh-CN" altLang="en-US" sz="54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3059832" y="297730"/>
            <a:ext cx="2431682" cy="2346028"/>
          </a:xfrm>
          <a:custGeom>
            <a:avLst/>
            <a:gdLst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45917 w 3650252"/>
              <a:gd name="connsiteY8" fmla="*/ 716693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0252" h="3521676">
                <a:moveTo>
                  <a:pt x="832912" y="2187146"/>
                </a:moveTo>
                <a:cubicBezTo>
                  <a:pt x="664036" y="2174789"/>
                  <a:pt x="624907" y="2187146"/>
                  <a:pt x="326285" y="2150076"/>
                </a:cubicBezTo>
                <a:cubicBezTo>
                  <a:pt x="27663" y="2113006"/>
                  <a:pt x="-17645" y="1779373"/>
                  <a:pt x="5009" y="1594022"/>
                </a:cubicBezTo>
                <a:cubicBezTo>
                  <a:pt x="194479" y="1087396"/>
                  <a:pt x="198598" y="1223319"/>
                  <a:pt x="462209" y="1037968"/>
                </a:cubicBezTo>
                <a:cubicBezTo>
                  <a:pt x="544587" y="877330"/>
                  <a:pt x="528111" y="729048"/>
                  <a:pt x="709344" y="556054"/>
                </a:cubicBezTo>
                <a:cubicBezTo>
                  <a:pt x="841149" y="432486"/>
                  <a:pt x="1071809" y="531340"/>
                  <a:pt x="1141831" y="556054"/>
                </a:cubicBezTo>
                <a:cubicBezTo>
                  <a:pt x="1417798" y="234779"/>
                  <a:pt x="1483701" y="0"/>
                  <a:pt x="2006804" y="0"/>
                </a:cubicBezTo>
                <a:cubicBezTo>
                  <a:pt x="2406339" y="156519"/>
                  <a:pt x="2534026" y="300681"/>
                  <a:pt x="2686425" y="617838"/>
                </a:cubicBezTo>
                <a:cubicBezTo>
                  <a:pt x="2789398" y="659027"/>
                  <a:pt x="2805873" y="613720"/>
                  <a:pt x="2945917" y="716693"/>
                </a:cubicBezTo>
                <a:cubicBezTo>
                  <a:pt x="3028296" y="840260"/>
                  <a:pt x="3011820" y="914400"/>
                  <a:pt x="3020058" y="1000897"/>
                </a:cubicBezTo>
                <a:cubicBezTo>
                  <a:pt x="3316620" y="1149178"/>
                  <a:pt x="3613181" y="1075038"/>
                  <a:pt x="3650252" y="1631092"/>
                </a:cubicBezTo>
                <a:cubicBezTo>
                  <a:pt x="3571992" y="2162432"/>
                  <a:pt x="3469020" y="2199503"/>
                  <a:pt x="3193052" y="2187146"/>
                </a:cubicBezTo>
                <a:lnTo>
                  <a:pt x="1265398" y="2137719"/>
                </a:lnTo>
                <a:cubicBezTo>
                  <a:pt x="841150" y="2253049"/>
                  <a:pt x="661977" y="2475470"/>
                  <a:pt x="647561" y="2879124"/>
                </a:cubicBezTo>
                <a:cubicBezTo>
                  <a:pt x="633145" y="3282778"/>
                  <a:pt x="948242" y="3381632"/>
                  <a:pt x="1178901" y="35216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1960" y="2152476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smtClean="0">
                <a:latin typeface="微软雅黑" pitchFamily="34" charset="-122"/>
                <a:ea typeface="微软雅黑" pitchFamily="34" charset="-122"/>
              </a:rPr>
              <a:t>添加标题</a:t>
            </a:r>
            <a:endParaRPr lang="zh-CN" altLang="en-US" sz="5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任意多边形 16"/>
          <p:cNvSpPr/>
          <p:nvPr/>
        </p:nvSpPr>
        <p:spPr>
          <a:xfrm flipV="1">
            <a:off x="3059832" y="2601986"/>
            <a:ext cx="2431682" cy="2346028"/>
          </a:xfrm>
          <a:custGeom>
            <a:avLst/>
            <a:gdLst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45917 w 3650252"/>
              <a:gd name="connsiteY8" fmla="*/ 716693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0252" h="3521676">
                <a:moveTo>
                  <a:pt x="832912" y="2187146"/>
                </a:moveTo>
                <a:cubicBezTo>
                  <a:pt x="664036" y="2174789"/>
                  <a:pt x="624907" y="2187146"/>
                  <a:pt x="326285" y="2150076"/>
                </a:cubicBezTo>
                <a:cubicBezTo>
                  <a:pt x="27663" y="2113006"/>
                  <a:pt x="-17645" y="1779373"/>
                  <a:pt x="5009" y="1594022"/>
                </a:cubicBezTo>
                <a:cubicBezTo>
                  <a:pt x="194479" y="1087396"/>
                  <a:pt x="198598" y="1223319"/>
                  <a:pt x="462209" y="1037968"/>
                </a:cubicBezTo>
                <a:cubicBezTo>
                  <a:pt x="544587" y="877330"/>
                  <a:pt x="528111" y="729048"/>
                  <a:pt x="709344" y="556054"/>
                </a:cubicBezTo>
                <a:cubicBezTo>
                  <a:pt x="841149" y="432486"/>
                  <a:pt x="1071809" y="531340"/>
                  <a:pt x="1141831" y="556054"/>
                </a:cubicBezTo>
                <a:cubicBezTo>
                  <a:pt x="1417798" y="234779"/>
                  <a:pt x="1483701" y="0"/>
                  <a:pt x="2006804" y="0"/>
                </a:cubicBezTo>
                <a:cubicBezTo>
                  <a:pt x="2406339" y="156519"/>
                  <a:pt x="2534026" y="300681"/>
                  <a:pt x="2686425" y="617838"/>
                </a:cubicBezTo>
                <a:cubicBezTo>
                  <a:pt x="2789398" y="659027"/>
                  <a:pt x="2805873" y="613720"/>
                  <a:pt x="2945917" y="716693"/>
                </a:cubicBezTo>
                <a:cubicBezTo>
                  <a:pt x="3028296" y="840260"/>
                  <a:pt x="3011820" y="914400"/>
                  <a:pt x="3020058" y="1000897"/>
                </a:cubicBezTo>
                <a:cubicBezTo>
                  <a:pt x="3316620" y="1149178"/>
                  <a:pt x="3613181" y="1075038"/>
                  <a:pt x="3650252" y="1631092"/>
                </a:cubicBezTo>
                <a:cubicBezTo>
                  <a:pt x="3571992" y="2162432"/>
                  <a:pt x="3469020" y="2199503"/>
                  <a:pt x="3193052" y="2187146"/>
                </a:cubicBezTo>
                <a:lnTo>
                  <a:pt x="1265398" y="2137719"/>
                </a:lnTo>
                <a:cubicBezTo>
                  <a:pt x="841150" y="2253049"/>
                  <a:pt x="661977" y="2475470"/>
                  <a:pt x="647561" y="2879124"/>
                </a:cubicBezTo>
                <a:cubicBezTo>
                  <a:pt x="633145" y="3282778"/>
                  <a:pt x="948242" y="3381632"/>
                  <a:pt x="1178901" y="35216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C00000"/>
              </a:solidFill>
            </a:endParaRPr>
          </a:p>
        </p:txBody>
      </p:sp>
      <p:sp>
        <p:nvSpPr>
          <p:cNvPr id="18" name="任意多边形 17"/>
          <p:cNvSpPr/>
          <p:nvPr/>
        </p:nvSpPr>
        <p:spPr>
          <a:xfrm flipH="1" flipV="1">
            <a:off x="5707538" y="2601986"/>
            <a:ext cx="2431682" cy="2346028"/>
          </a:xfrm>
          <a:custGeom>
            <a:avLst/>
            <a:gdLst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45917 w 3650252"/>
              <a:gd name="connsiteY8" fmla="*/ 716693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0252" h="3521676">
                <a:moveTo>
                  <a:pt x="832912" y="2187146"/>
                </a:moveTo>
                <a:cubicBezTo>
                  <a:pt x="664036" y="2174789"/>
                  <a:pt x="624907" y="2187146"/>
                  <a:pt x="326285" y="2150076"/>
                </a:cubicBezTo>
                <a:cubicBezTo>
                  <a:pt x="27663" y="2113006"/>
                  <a:pt x="-17645" y="1779373"/>
                  <a:pt x="5009" y="1594022"/>
                </a:cubicBezTo>
                <a:cubicBezTo>
                  <a:pt x="194479" y="1087396"/>
                  <a:pt x="198598" y="1223319"/>
                  <a:pt x="462209" y="1037968"/>
                </a:cubicBezTo>
                <a:cubicBezTo>
                  <a:pt x="544587" y="877330"/>
                  <a:pt x="528111" y="729048"/>
                  <a:pt x="709344" y="556054"/>
                </a:cubicBezTo>
                <a:cubicBezTo>
                  <a:pt x="841149" y="432486"/>
                  <a:pt x="1071809" y="531340"/>
                  <a:pt x="1141831" y="556054"/>
                </a:cubicBezTo>
                <a:cubicBezTo>
                  <a:pt x="1417798" y="234779"/>
                  <a:pt x="1483701" y="0"/>
                  <a:pt x="2006804" y="0"/>
                </a:cubicBezTo>
                <a:cubicBezTo>
                  <a:pt x="2406339" y="156519"/>
                  <a:pt x="2534026" y="300681"/>
                  <a:pt x="2686425" y="617838"/>
                </a:cubicBezTo>
                <a:cubicBezTo>
                  <a:pt x="2789398" y="659027"/>
                  <a:pt x="2805873" y="613720"/>
                  <a:pt x="2945917" y="716693"/>
                </a:cubicBezTo>
                <a:cubicBezTo>
                  <a:pt x="3028296" y="840260"/>
                  <a:pt x="3011820" y="914400"/>
                  <a:pt x="3020058" y="1000897"/>
                </a:cubicBezTo>
                <a:cubicBezTo>
                  <a:pt x="3316620" y="1149178"/>
                  <a:pt x="3613181" y="1075038"/>
                  <a:pt x="3650252" y="1631092"/>
                </a:cubicBezTo>
                <a:cubicBezTo>
                  <a:pt x="3571992" y="2162432"/>
                  <a:pt x="3469020" y="2199503"/>
                  <a:pt x="3193052" y="2187146"/>
                </a:cubicBezTo>
                <a:lnTo>
                  <a:pt x="1265398" y="2137719"/>
                </a:lnTo>
                <a:cubicBezTo>
                  <a:pt x="841150" y="2253049"/>
                  <a:pt x="661977" y="2475470"/>
                  <a:pt x="647561" y="2879124"/>
                </a:cubicBezTo>
                <a:cubicBezTo>
                  <a:pt x="633145" y="3282778"/>
                  <a:pt x="948242" y="3381632"/>
                  <a:pt x="1178901" y="35216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C00000"/>
              </a:solidFill>
            </a:endParaRPr>
          </a:p>
        </p:txBody>
      </p:sp>
      <p:sp>
        <p:nvSpPr>
          <p:cNvPr id="19" name="任意多边形 18"/>
          <p:cNvSpPr/>
          <p:nvPr/>
        </p:nvSpPr>
        <p:spPr>
          <a:xfrm flipH="1">
            <a:off x="5707538" y="297730"/>
            <a:ext cx="2431682" cy="2346028"/>
          </a:xfrm>
          <a:custGeom>
            <a:avLst/>
            <a:gdLst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45917 w 3650252"/>
              <a:gd name="connsiteY8" fmla="*/ 716693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0252" h="3521676">
                <a:moveTo>
                  <a:pt x="832912" y="2187146"/>
                </a:moveTo>
                <a:cubicBezTo>
                  <a:pt x="664036" y="2174789"/>
                  <a:pt x="624907" y="2187146"/>
                  <a:pt x="326285" y="2150076"/>
                </a:cubicBezTo>
                <a:cubicBezTo>
                  <a:pt x="27663" y="2113006"/>
                  <a:pt x="-17645" y="1779373"/>
                  <a:pt x="5009" y="1594022"/>
                </a:cubicBezTo>
                <a:cubicBezTo>
                  <a:pt x="194479" y="1087396"/>
                  <a:pt x="198598" y="1223319"/>
                  <a:pt x="462209" y="1037968"/>
                </a:cubicBezTo>
                <a:cubicBezTo>
                  <a:pt x="544587" y="877330"/>
                  <a:pt x="528111" y="729048"/>
                  <a:pt x="709344" y="556054"/>
                </a:cubicBezTo>
                <a:cubicBezTo>
                  <a:pt x="841149" y="432486"/>
                  <a:pt x="1071809" y="531340"/>
                  <a:pt x="1141831" y="556054"/>
                </a:cubicBezTo>
                <a:cubicBezTo>
                  <a:pt x="1417798" y="234779"/>
                  <a:pt x="1483701" y="0"/>
                  <a:pt x="2006804" y="0"/>
                </a:cubicBezTo>
                <a:cubicBezTo>
                  <a:pt x="2406339" y="156519"/>
                  <a:pt x="2534026" y="300681"/>
                  <a:pt x="2686425" y="617838"/>
                </a:cubicBezTo>
                <a:cubicBezTo>
                  <a:pt x="2789398" y="659027"/>
                  <a:pt x="2805873" y="613720"/>
                  <a:pt x="2945917" y="716693"/>
                </a:cubicBezTo>
                <a:cubicBezTo>
                  <a:pt x="3028296" y="840260"/>
                  <a:pt x="3011820" y="914400"/>
                  <a:pt x="3020058" y="1000897"/>
                </a:cubicBezTo>
                <a:cubicBezTo>
                  <a:pt x="3316620" y="1149178"/>
                  <a:pt x="3613181" y="1075038"/>
                  <a:pt x="3650252" y="1631092"/>
                </a:cubicBezTo>
                <a:cubicBezTo>
                  <a:pt x="3571992" y="2162432"/>
                  <a:pt x="3469020" y="2199503"/>
                  <a:pt x="3193052" y="2187146"/>
                </a:cubicBezTo>
                <a:lnTo>
                  <a:pt x="1265398" y="2137719"/>
                </a:lnTo>
                <a:cubicBezTo>
                  <a:pt x="841150" y="2253049"/>
                  <a:pt x="661977" y="2475470"/>
                  <a:pt x="647561" y="2879124"/>
                </a:cubicBezTo>
                <a:cubicBezTo>
                  <a:pt x="633145" y="3282778"/>
                  <a:pt x="948242" y="3381632"/>
                  <a:pt x="1178901" y="35216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53276" y="3651870"/>
            <a:ext cx="2060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XXXXXXXXX</a:t>
            </a:r>
          </a:p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XXXXXXX</a:t>
            </a:r>
          </a:p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</a:t>
            </a:r>
            <a:endParaRPr lang="zh-CN" altLang="en-US" sz="2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93117" y="3651870"/>
            <a:ext cx="2060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XXXXXXXXX</a:t>
            </a:r>
          </a:p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XXXXXXX</a:t>
            </a:r>
          </a:p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</a:t>
            </a:r>
            <a:endParaRPr lang="zh-CN" altLang="en-US" sz="2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8144" y="507325"/>
            <a:ext cx="2060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</a:t>
            </a:r>
          </a:p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XXXXXXX</a:t>
            </a:r>
          </a:p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XXXXXXXXX</a:t>
            </a:r>
            <a:endParaRPr lang="zh-CN" altLang="en-US" sz="2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45411" y="507324"/>
            <a:ext cx="2060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</a:t>
            </a:r>
          </a:p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XXXXXXX</a:t>
            </a:r>
          </a:p>
          <a:p>
            <a:pPr algn="ctr"/>
            <a:r>
              <a:rPr lang="en-US" altLang="zh-CN" sz="2400" smtClean="0">
                <a:latin typeface="微软雅黑" pitchFamily="34" charset="-122"/>
                <a:ea typeface="微软雅黑" pitchFamily="34" charset="-122"/>
              </a:rPr>
              <a:t>XXXXXXXXX</a:t>
            </a:r>
            <a:endParaRPr lang="zh-CN" altLang="en-US" sz="2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471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2093741"/>
            <a:ext cx="5012354" cy="2948441"/>
            <a:chOff x="273406" y="2067694"/>
            <a:chExt cx="4968406" cy="2922589"/>
          </a:xfrm>
        </p:grpSpPr>
        <p:sp>
          <p:nvSpPr>
            <p:cNvPr id="9" name="任意多边形 8"/>
            <p:cNvSpPr/>
            <p:nvPr/>
          </p:nvSpPr>
          <p:spPr>
            <a:xfrm>
              <a:off x="273406" y="2067694"/>
              <a:ext cx="4968406" cy="2922589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993340" y="2859782"/>
              <a:ext cx="3607602" cy="2122117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1785428" y="3795886"/>
              <a:ext cx="2016224" cy="1186013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688704" y="653953"/>
            <a:ext cx="5915508" cy="1617783"/>
            <a:chOff x="2664441" y="653953"/>
            <a:chExt cx="5915508" cy="1617783"/>
          </a:xfrm>
        </p:grpSpPr>
        <p:sp>
          <p:nvSpPr>
            <p:cNvPr id="10" name="任意多边形 9"/>
            <p:cNvSpPr/>
            <p:nvPr/>
          </p:nvSpPr>
          <p:spPr>
            <a:xfrm>
              <a:off x="2664441" y="1087706"/>
              <a:ext cx="2625969" cy="1184030"/>
            </a:xfrm>
            <a:custGeom>
              <a:avLst/>
              <a:gdLst>
                <a:gd name="connsiteX0" fmla="*/ 0 w 2625969"/>
                <a:gd name="connsiteY0" fmla="*/ 1184030 h 1184030"/>
                <a:gd name="connsiteX1" fmla="*/ 1371600 w 2625969"/>
                <a:gd name="connsiteY1" fmla="*/ 23446 h 1184030"/>
                <a:gd name="connsiteX2" fmla="*/ 2625969 w 2625969"/>
                <a:gd name="connsiteY2" fmla="*/ 0 h 1184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25969" h="1184030">
                  <a:moveTo>
                    <a:pt x="0" y="1184030"/>
                  </a:moveTo>
                  <a:lnTo>
                    <a:pt x="1371600" y="23446"/>
                  </a:lnTo>
                  <a:lnTo>
                    <a:pt x="2625969" y="0"/>
                  </a:lnTo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5275239" y="653953"/>
              <a:ext cx="3304710" cy="792088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smtClean="0">
                  <a:solidFill>
                    <a:srgbClr val="C00000"/>
                  </a:solidFill>
                </a:rPr>
                <a:t>XXXXXXXXXXXX</a:t>
              </a:r>
              <a:r>
                <a:rPr lang="en-US" altLang="zh-CN" smtClean="0"/>
                <a:t>X</a:t>
              </a:r>
              <a:endParaRPr lang="zh-CN" altLang="en-US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665276" y="1933953"/>
            <a:ext cx="5962364" cy="1575748"/>
            <a:chOff x="2666111" y="1909102"/>
            <a:chExt cx="5962364" cy="1575748"/>
          </a:xfrm>
        </p:grpSpPr>
        <p:sp>
          <p:nvSpPr>
            <p:cNvPr id="13" name="任意多边形 12"/>
            <p:cNvSpPr/>
            <p:nvPr/>
          </p:nvSpPr>
          <p:spPr>
            <a:xfrm>
              <a:off x="2666111" y="2300820"/>
              <a:ext cx="2625969" cy="1184030"/>
            </a:xfrm>
            <a:custGeom>
              <a:avLst/>
              <a:gdLst>
                <a:gd name="connsiteX0" fmla="*/ 0 w 2625969"/>
                <a:gd name="connsiteY0" fmla="*/ 1184030 h 1184030"/>
                <a:gd name="connsiteX1" fmla="*/ 1371600 w 2625969"/>
                <a:gd name="connsiteY1" fmla="*/ 23446 h 1184030"/>
                <a:gd name="connsiteX2" fmla="*/ 2625969 w 2625969"/>
                <a:gd name="connsiteY2" fmla="*/ 0 h 1184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25969" h="1184030">
                  <a:moveTo>
                    <a:pt x="0" y="1184030"/>
                  </a:moveTo>
                  <a:lnTo>
                    <a:pt x="1371600" y="23446"/>
                  </a:lnTo>
                  <a:lnTo>
                    <a:pt x="2625969" y="0"/>
                  </a:lnTo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5323765" y="1909102"/>
              <a:ext cx="3304710" cy="792088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smtClean="0">
                  <a:solidFill>
                    <a:srgbClr val="C00000"/>
                  </a:solidFill>
                </a:rPr>
                <a:t>XXXXXXXXXXXX</a:t>
              </a:r>
              <a:endParaRPr lang="zh-CN" altLang="en-US" sz="3600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669105" y="3171917"/>
            <a:ext cx="5954706" cy="1580074"/>
            <a:chOff x="2673769" y="3171917"/>
            <a:chExt cx="5954706" cy="1580074"/>
          </a:xfrm>
        </p:grpSpPr>
        <p:sp>
          <p:nvSpPr>
            <p:cNvPr id="12" name="任意多边形 11"/>
            <p:cNvSpPr/>
            <p:nvPr/>
          </p:nvSpPr>
          <p:spPr>
            <a:xfrm>
              <a:off x="2673769" y="3567961"/>
              <a:ext cx="2625969" cy="1184030"/>
            </a:xfrm>
            <a:custGeom>
              <a:avLst/>
              <a:gdLst>
                <a:gd name="connsiteX0" fmla="*/ 0 w 2625969"/>
                <a:gd name="connsiteY0" fmla="*/ 1184030 h 1184030"/>
                <a:gd name="connsiteX1" fmla="*/ 1371600 w 2625969"/>
                <a:gd name="connsiteY1" fmla="*/ 23446 h 1184030"/>
                <a:gd name="connsiteX2" fmla="*/ 2625969 w 2625969"/>
                <a:gd name="connsiteY2" fmla="*/ 0 h 1184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25969" h="1184030">
                  <a:moveTo>
                    <a:pt x="0" y="1184030"/>
                  </a:moveTo>
                  <a:lnTo>
                    <a:pt x="1371600" y="23446"/>
                  </a:lnTo>
                  <a:lnTo>
                    <a:pt x="2625969" y="0"/>
                  </a:lnTo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5323765" y="3171917"/>
              <a:ext cx="3304710" cy="792088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smtClean="0">
                  <a:solidFill>
                    <a:srgbClr val="C00000"/>
                  </a:solidFill>
                </a:rPr>
                <a:t>XXXXXXXXXXXX</a:t>
              </a:r>
              <a:endParaRPr lang="zh-CN" altLang="en-US" sz="360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50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>
          <a:xfrm>
            <a:off x="539552" y="1563638"/>
            <a:ext cx="1346375" cy="1298950"/>
          </a:xfrm>
          <a:custGeom>
            <a:avLst/>
            <a:gdLst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45917 w 3650252"/>
              <a:gd name="connsiteY8" fmla="*/ 716693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0252" h="3521676">
                <a:moveTo>
                  <a:pt x="832912" y="2187146"/>
                </a:moveTo>
                <a:cubicBezTo>
                  <a:pt x="664036" y="2174789"/>
                  <a:pt x="624907" y="2187146"/>
                  <a:pt x="326285" y="2150076"/>
                </a:cubicBezTo>
                <a:cubicBezTo>
                  <a:pt x="27663" y="2113006"/>
                  <a:pt x="-17645" y="1779373"/>
                  <a:pt x="5009" y="1594022"/>
                </a:cubicBezTo>
                <a:cubicBezTo>
                  <a:pt x="194479" y="1087396"/>
                  <a:pt x="198598" y="1223319"/>
                  <a:pt x="462209" y="1037968"/>
                </a:cubicBezTo>
                <a:cubicBezTo>
                  <a:pt x="544587" y="877330"/>
                  <a:pt x="528111" y="729048"/>
                  <a:pt x="709344" y="556054"/>
                </a:cubicBezTo>
                <a:cubicBezTo>
                  <a:pt x="841149" y="432486"/>
                  <a:pt x="1071809" y="531340"/>
                  <a:pt x="1141831" y="556054"/>
                </a:cubicBezTo>
                <a:cubicBezTo>
                  <a:pt x="1417798" y="234779"/>
                  <a:pt x="1483701" y="0"/>
                  <a:pt x="2006804" y="0"/>
                </a:cubicBezTo>
                <a:cubicBezTo>
                  <a:pt x="2406339" y="156519"/>
                  <a:pt x="2534026" y="300681"/>
                  <a:pt x="2686425" y="617838"/>
                </a:cubicBezTo>
                <a:cubicBezTo>
                  <a:pt x="2789398" y="659027"/>
                  <a:pt x="2805873" y="613720"/>
                  <a:pt x="2945917" y="716693"/>
                </a:cubicBezTo>
                <a:cubicBezTo>
                  <a:pt x="3028296" y="840260"/>
                  <a:pt x="3011820" y="914400"/>
                  <a:pt x="3020058" y="1000897"/>
                </a:cubicBezTo>
                <a:cubicBezTo>
                  <a:pt x="3316620" y="1149178"/>
                  <a:pt x="3613181" y="1075038"/>
                  <a:pt x="3650252" y="1631092"/>
                </a:cubicBezTo>
                <a:cubicBezTo>
                  <a:pt x="3571992" y="2162432"/>
                  <a:pt x="3469020" y="2199503"/>
                  <a:pt x="3193052" y="2187146"/>
                </a:cubicBezTo>
                <a:lnTo>
                  <a:pt x="1265398" y="2137719"/>
                </a:lnTo>
                <a:cubicBezTo>
                  <a:pt x="841150" y="2253049"/>
                  <a:pt x="661977" y="2475470"/>
                  <a:pt x="647561" y="2879124"/>
                </a:cubicBezTo>
                <a:cubicBezTo>
                  <a:pt x="633145" y="3282778"/>
                  <a:pt x="948242" y="3381632"/>
                  <a:pt x="1178901" y="35216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C00000"/>
              </a:solidFill>
            </a:endParaRPr>
          </a:p>
        </p:txBody>
      </p:sp>
      <p:sp>
        <p:nvSpPr>
          <p:cNvPr id="8" name="任意多边形 7"/>
          <p:cNvSpPr/>
          <p:nvPr/>
        </p:nvSpPr>
        <p:spPr>
          <a:xfrm rot="20453553">
            <a:off x="2479511" y="1304244"/>
            <a:ext cx="1346375" cy="1298950"/>
          </a:xfrm>
          <a:custGeom>
            <a:avLst/>
            <a:gdLst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45917 w 3650252"/>
              <a:gd name="connsiteY8" fmla="*/ 716693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0252" h="3521676">
                <a:moveTo>
                  <a:pt x="832912" y="2187146"/>
                </a:moveTo>
                <a:cubicBezTo>
                  <a:pt x="664036" y="2174789"/>
                  <a:pt x="624907" y="2187146"/>
                  <a:pt x="326285" y="2150076"/>
                </a:cubicBezTo>
                <a:cubicBezTo>
                  <a:pt x="27663" y="2113006"/>
                  <a:pt x="-17645" y="1779373"/>
                  <a:pt x="5009" y="1594022"/>
                </a:cubicBezTo>
                <a:cubicBezTo>
                  <a:pt x="194479" y="1087396"/>
                  <a:pt x="198598" y="1223319"/>
                  <a:pt x="462209" y="1037968"/>
                </a:cubicBezTo>
                <a:cubicBezTo>
                  <a:pt x="544587" y="877330"/>
                  <a:pt x="528111" y="729048"/>
                  <a:pt x="709344" y="556054"/>
                </a:cubicBezTo>
                <a:cubicBezTo>
                  <a:pt x="841149" y="432486"/>
                  <a:pt x="1071809" y="531340"/>
                  <a:pt x="1141831" y="556054"/>
                </a:cubicBezTo>
                <a:cubicBezTo>
                  <a:pt x="1417798" y="234779"/>
                  <a:pt x="1483701" y="0"/>
                  <a:pt x="2006804" y="0"/>
                </a:cubicBezTo>
                <a:cubicBezTo>
                  <a:pt x="2406339" y="156519"/>
                  <a:pt x="2534026" y="300681"/>
                  <a:pt x="2686425" y="617838"/>
                </a:cubicBezTo>
                <a:cubicBezTo>
                  <a:pt x="2789398" y="659027"/>
                  <a:pt x="2805873" y="613720"/>
                  <a:pt x="2945917" y="716693"/>
                </a:cubicBezTo>
                <a:cubicBezTo>
                  <a:pt x="3028296" y="840260"/>
                  <a:pt x="3011820" y="914400"/>
                  <a:pt x="3020058" y="1000897"/>
                </a:cubicBezTo>
                <a:cubicBezTo>
                  <a:pt x="3316620" y="1149178"/>
                  <a:pt x="3613181" y="1075038"/>
                  <a:pt x="3650252" y="1631092"/>
                </a:cubicBezTo>
                <a:cubicBezTo>
                  <a:pt x="3571992" y="2162432"/>
                  <a:pt x="3469020" y="2199503"/>
                  <a:pt x="3193052" y="2187146"/>
                </a:cubicBezTo>
                <a:lnTo>
                  <a:pt x="1265398" y="2137719"/>
                </a:lnTo>
                <a:cubicBezTo>
                  <a:pt x="841150" y="2253049"/>
                  <a:pt x="661977" y="2475470"/>
                  <a:pt x="647561" y="2879124"/>
                </a:cubicBezTo>
                <a:cubicBezTo>
                  <a:pt x="633145" y="3282778"/>
                  <a:pt x="948242" y="3381632"/>
                  <a:pt x="1178901" y="35216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C00000"/>
              </a:solidFill>
            </a:endParaRPr>
          </a:p>
        </p:txBody>
      </p:sp>
      <p:sp>
        <p:nvSpPr>
          <p:cNvPr id="9" name="任意多边形 8"/>
          <p:cNvSpPr/>
          <p:nvPr/>
        </p:nvSpPr>
        <p:spPr>
          <a:xfrm rot="20188833">
            <a:off x="4481255" y="842088"/>
            <a:ext cx="1346375" cy="1298950"/>
          </a:xfrm>
          <a:custGeom>
            <a:avLst/>
            <a:gdLst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45917 w 3650252"/>
              <a:gd name="connsiteY8" fmla="*/ 716693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0252" h="3521676">
                <a:moveTo>
                  <a:pt x="832912" y="2187146"/>
                </a:moveTo>
                <a:cubicBezTo>
                  <a:pt x="664036" y="2174789"/>
                  <a:pt x="624907" y="2187146"/>
                  <a:pt x="326285" y="2150076"/>
                </a:cubicBezTo>
                <a:cubicBezTo>
                  <a:pt x="27663" y="2113006"/>
                  <a:pt x="-17645" y="1779373"/>
                  <a:pt x="5009" y="1594022"/>
                </a:cubicBezTo>
                <a:cubicBezTo>
                  <a:pt x="194479" y="1087396"/>
                  <a:pt x="198598" y="1223319"/>
                  <a:pt x="462209" y="1037968"/>
                </a:cubicBezTo>
                <a:cubicBezTo>
                  <a:pt x="544587" y="877330"/>
                  <a:pt x="528111" y="729048"/>
                  <a:pt x="709344" y="556054"/>
                </a:cubicBezTo>
                <a:cubicBezTo>
                  <a:pt x="841149" y="432486"/>
                  <a:pt x="1071809" y="531340"/>
                  <a:pt x="1141831" y="556054"/>
                </a:cubicBezTo>
                <a:cubicBezTo>
                  <a:pt x="1417798" y="234779"/>
                  <a:pt x="1483701" y="0"/>
                  <a:pt x="2006804" y="0"/>
                </a:cubicBezTo>
                <a:cubicBezTo>
                  <a:pt x="2406339" y="156519"/>
                  <a:pt x="2534026" y="300681"/>
                  <a:pt x="2686425" y="617838"/>
                </a:cubicBezTo>
                <a:cubicBezTo>
                  <a:pt x="2789398" y="659027"/>
                  <a:pt x="2805873" y="613720"/>
                  <a:pt x="2945917" y="716693"/>
                </a:cubicBezTo>
                <a:cubicBezTo>
                  <a:pt x="3028296" y="840260"/>
                  <a:pt x="3011820" y="914400"/>
                  <a:pt x="3020058" y="1000897"/>
                </a:cubicBezTo>
                <a:cubicBezTo>
                  <a:pt x="3316620" y="1149178"/>
                  <a:pt x="3613181" y="1075038"/>
                  <a:pt x="3650252" y="1631092"/>
                </a:cubicBezTo>
                <a:cubicBezTo>
                  <a:pt x="3571992" y="2162432"/>
                  <a:pt x="3469020" y="2199503"/>
                  <a:pt x="3193052" y="2187146"/>
                </a:cubicBezTo>
                <a:lnTo>
                  <a:pt x="1265398" y="2137719"/>
                </a:lnTo>
                <a:cubicBezTo>
                  <a:pt x="841150" y="2253049"/>
                  <a:pt x="661977" y="2475470"/>
                  <a:pt x="647561" y="2879124"/>
                </a:cubicBezTo>
                <a:cubicBezTo>
                  <a:pt x="633145" y="3282778"/>
                  <a:pt x="948242" y="3381632"/>
                  <a:pt x="1178901" y="35216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C00000"/>
              </a:solidFill>
            </a:endParaRPr>
          </a:p>
        </p:txBody>
      </p:sp>
      <p:sp>
        <p:nvSpPr>
          <p:cNvPr id="10" name="任意多边形 9"/>
          <p:cNvSpPr/>
          <p:nvPr/>
        </p:nvSpPr>
        <p:spPr>
          <a:xfrm rot="19811617">
            <a:off x="6359429" y="84149"/>
            <a:ext cx="1346375" cy="1298950"/>
          </a:xfrm>
          <a:custGeom>
            <a:avLst/>
            <a:gdLst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7369"/>
              <a:gd name="connsiteY0" fmla="*/ 2187146 h 3521676"/>
              <a:gd name="connsiteX1" fmla="*/ 321276 w 3647369"/>
              <a:gd name="connsiteY1" fmla="*/ 2150076 h 3521676"/>
              <a:gd name="connsiteX2" fmla="*/ 0 w 3647369"/>
              <a:gd name="connsiteY2" fmla="*/ 1594022 h 3521676"/>
              <a:gd name="connsiteX3" fmla="*/ 457200 w 3647369"/>
              <a:gd name="connsiteY3" fmla="*/ 1037968 h 3521676"/>
              <a:gd name="connsiteX4" fmla="*/ 704335 w 3647369"/>
              <a:gd name="connsiteY4" fmla="*/ 556054 h 3521676"/>
              <a:gd name="connsiteX5" fmla="*/ 1136822 w 3647369"/>
              <a:gd name="connsiteY5" fmla="*/ 556054 h 3521676"/>
              <a:gd name="connsiteX6" fmla="*/ 2001795 w 3647369"/>
              <a:gd name="connsiteY6" fmla="*/ 0 h 3521676"/>
              <a:gd name="connsiteX7" fmla="*/ 2681416 w 3647369"/>
              <a:gd name="connsiteY7" fmla="*/ 617838 h 3521676"/>
              <a:gd name="connsiteX8" fmla="*/ 2990335 w 3647369"/>
              <a:gd name="connsiteY8" fmla="*/ 741406 h 3521676"/>
              <a:gd name="connsiteX9" fmla="*/ 3015049 w 3647369"/>
              <a:gd name="connsiteY9" fmla="*/ 1000897 h 3521676"/>
              <a:gd name="connsiteX10" fmla="*/ 3645243 w 3647369"/>
              <a:gd name="connsiteY10" fmla="*/ 1631092 h 3521676"/>
              <a:gd name="connsiteX11" fmla="*/ 3188043 w 3647369"/>
              <a:gd name="connsiteY11" fmla="*/ 2187146 h 3521676"/>
              <a:gd name="connsiteX12" fmla="*/ 1260389 w 3647369"/>
              <a:gd name="connsiteY12" fmla="*/ 2137719 h 3521676"/>
              <a:gd name="connsiteX13" fmla="*/ 642552 w 3647369"/>
              <a:gd name="connsiteY13" fmla="*/ 2879124 h 3521676"/>
              <a:gd name="connsiteX14" fmla="*/ 926757 w 3647369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90335 w 3645243"/>
              <a:gd name="connsiteY8" fmla="*/ 741406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7903 w 3645243"/>
              <a:gd name="connsiteY0" fmla="*/ 2187146 h 3521676"/>
              <a:gd name="connsiteX1" fmla="*/ 321276 w 3645243"/>
              <a:gd name="connsiteY1" fmla="*/ 2150076 h 3521676"/>
              <a:gd name="connsiteX2" fmla="*/ 0 w 3645243"/>
              <a:gd name="connsiteY2" fmla="*/ 1594022 h 3521676"/>
              <a:gd name="connsiteX3" fmla="*/ 457200 w 3645243"/>
              <a:gd name="connsiteY3" fmla="*/ 1037968 h 3521676"/>
              <a:gd name="connsiteX4" fmla="*/ 704335 w 3645243"/>
              <a:gd name="connsiteY4" fmla="*/ 556054 h 3521676"/>
              <a:gd name="connsiteX5" fmla="*/ 1136822 w 3645243"/>
              <a:gd name="connsiteY5" fmla="*/ 556054 h 3521676"/>
              <a:gd name="connsiteX6" fmla="*/ 2001795 w 3645243"/>
              <a:gd name="connsiteY6" fmla="*/ 0 h 3521676"/>
              <a:gd name="connsiteX7" fmla="*/ 2681416 w 3645243"/>
              <a:gd name="connsiteY7" fmla="*/ 617838 h 3521676"/>
              <a:gd name="connsiteX8" fmla="*/ 2965622 w 3645243"/>
              <a:gd name="connsiteY8" fmla="*/ 766120 h 3521676"/>
              <a:gd name="connsiteX9" fmla="*/ 3015049 w 3645243"/>
              <a:gd name="connsiteY9" fmla="*/ 1000897 h 3521676"/>
              <a:gd name="connsiteX10" fmla="*/ 3645243 w 3645243"/>
              <a:gd name="connsiteY10" fmla="*/ 1631092 h 3521676"/>
              <a:gd name="connsiteX11" fmla="*/ 3188043 w 3645243"/>
              <a:gd name="connsiteY11" fmla="*/ 2187146 h 3521676"/>
              <a:gd name="connsiteX12" fmla="*/ 1260389 w 3645243"/>
              <a:gd name="connsiteY12" fmla="*/ 2137719 h 3521676"/>
              <a:gd name="connsiteX13" fmla="*/ 642552 w 3645243"/>
              <a:gd name="connsiteY13" fmla="*/ 2879124 h 3521676"/>
              <a:gd name="connsiteX14" fmla="*/ 926757 w 3645243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29624 w 3646964"/>
              <a:gd name="connsiteY0" fmla="*/ 2187146 h 3521676"/>
              <a:gd name="connsiteX1" fmla="*/ 322997 w 3646964"/>
              <a:gd name="connsiteY1" fmla="*/ 2150076 h 3521676"/>
              <a:gd name="connsiteX2" fmla="*/ 1721 w 3646964"/>
              <a:gd name="connsiteY2" fmla="*/ 1594022 h 3521676"/>
              <a:gd name="connsiteX3" fmla="*/ 458921 w 3646964"/>
              <a:gd name="connsiteY3" fmla="*/ 1037968 h 3521676"/>
              <a:gd name="connsiteX4" fmla="*/ 706056 w 3646964"/>
              <a:gd name="connsiteY4" fmla="*/ 556054 h 3521676"/>
              <a:gd name="connsiteX5" fmla="*/ 1138543 w 3646964"/>
              <a:gd name="connsiteY5" fmla="*/ 556054 h 3521676"/>
              <a:gd name="connsiteX6" fmla="*/ 2003516 w 3646964"/>
              <a:gd name="connsiteY6" fmla="*/ 0 h 3521676"/>
              <a:gd name="connsiteX7" fmla="*/ 2683137 w 3646964"/>
              <a:gd name="connsiteY7" fmla="*/ 617838 h 3521676"/>
              <a:gd name="connsiteX8" fmla="*/ 2967343 w 3646964"/>
              <a:gd name="connsiteY8" fmla="*/ 766120 h 3521676"/>
              <a:gd name="connsiteX9" fmla="*/ 3016770 w 3646964"/>
              <a:gd name="connsiteY9" fmla="*/ 1000897 h 3521676"/>
              <a:gd name="connsiteX10" fmla="*/ 3646964 w 3646964"/>
              <a:gd name="connsiteY10" fmla="*/ 1631092 h 3521676"/>
              <a:gd name="connsiteX11" fmla="*/ 3189764 w 3646964"/>
              <a:gd name="connsiteY11" fmla="*/ 2187146 h 3521676"/>
              <a:gd name="connsiteX12" fmla="*/ 1262110 w 3646964"/>
              <a:gd name="connsiteY12" fmla="*/ 2137719 h 3521676"/>
              <a:gd name="connsiteX13" fmla="*/ 644273 w 3646964"/>
              <a:gd name="connsiteY13" fmla="*/ 2879124 h 3521676"/>
              <a:gd name="connsiteX14" fmla="*/ 928478 w 3646964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931766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70631 w 3650252"/>
              <a:gd name="connsiteY8" fmla="*/ 766120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  <a:gd name="connsiteX0" fmla="*/ 832912 w 3650252"/>
              <a:gd name="connsiteY0" fmla="*/ 2187146 h 3521676"/>
              <a:gd name="connsiteX1" fmla="*/ 326285 w 3650252"/>
              <a:gd name="connsiteY1" fmla="*/ 2150076 h 3521676"/>
              <a:gd name="connsiteX2" fmla="*/ 5009 w 3650252"/>
              <a:gd name="connsiteY2" fmla="*/ 1594022 h 3521676"/>
              <a:gd name="connsiteX3" fmla="*/ 462209 w 3650252"/>
              <a:gd name="connsiteY3" fmla="*/ 1037968 h 3521676"/>
              <a:gd name="connsiteX4" fmla="*/ 709344 w 3650252"/>
              <a:gd name="connsiteY4" fmla="*/ 556054 h 3521676"/>
              <a:gd name="connsiteX5" fmla="*/ 1141831 w 3650252"/>
              <a:gd name="connsiteY5" fmla="*/ 556054 h 3521676"/>
              <a:gd name="connsiteX6" fmla="*/ 2006804 w 3650252"/>
              <a:gd name="connsiteY6" fmla="*/ 0 h 3521676"/>
              <a:gd name="connsiteX7" fmla="*/ 2686425 w 3650252"/>
              <a:gd name="connsiteY7" fmla="*/ 617838 h 3521676"/>
              <a:gd name="connsiteX8" fmla="*/ 2945917 w 3650252"/>
              <a:gd name="connsiteY8" fmla="*/ 716693 h 3521676"/>
              <a:gd name="connsiteX9" fmla="*/ 3020058 w 3650252"/>
              <a:gd name="connsiteY9" fmla="*/ 1000897 h 3521676"/>
              <a:gd name="connsiteX10" fmla="*/ 3650252 w 3650252"/>
              <a:gd name="connsiteY10" fmla="*/ 1631092 h 3521676"/>
              <a:gd name="connsiteX11" fmla="*/ 3193052 w 3650252"/>
              <a:gd name="connsiteY11" fmla="*/ 2187146 h 3521676"/>
              <a:gd name="connsiteX12" fmla="*/ 1265398 w 3650252"/>
              <a:gd name="connsiteY12" fmla="*/ 2137719 h 3521676"/>
              <a:gd name="connsiteX13" fmla="*/ 647561 w 3650252"/>
              <a:gd name="connsiteY13" fmla="*/ 2879124 h 3521676"/>
              <a:gd name="connsiteX14" fmla="*/ 1178901 w 3650252"/>
              <a:gd name="connsiteY14" fmla="*/ 3521676 h 352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0252" h="3521676">
                <a:moveTo>
                  <a:pt x="832912" y="2187146"/>
                </a:moveTo>
                <a:cubicBezTo>
                  <a:pt x="664036" y="2174789"/>
                  <a:pt x="624907" y="2187146"/>
                  <a:pt x="326285" y="2150076"/>
                </a:cubicBezTo>
                <a:cubicBezTo>
                  <a:pt x="27663" y="2113006"/>
                  <a:pt x="-17645" y="1779373"/>
                  <a:pt x="5009" y="1594022"/>
                </a:cubicBezTo>
                <a:cubicBezTo>
                  <a:pt x="194479" y="1087396"/>
                  <a:pt x="198598" y="1223319"/>
                  <a:pt x="462209" y="1037968"/>
                </a:cubicBezTo>
                <a:cubicBezTo>
                  <a:pt x="544587" y="877330"/>
                  <a:pt x="528111" y="729048"/>
                  <a:pt x="709344" y="556054"/>
                </a:cubicBezTo>
                <a:cubicBezTo>
                  <a:pt x="841149" y="432486"/>
                  <a:pt x="1071809" y="531340"/>
                  <a:pt x="1141831" y="556054"/>
                </a:cubicBezTo>
                <a:cubicBezTo>
                  <a:pt x="1417798" y="234779"/>
                  <a:pt x="1483701" y="0"/>
                  <a:pt x="2006804" y="0"/>
                </a:cubicBezTo>
                <a:cubicBezTo>
                  <a:pt x="2406339" y="156519"/>
                  <a:pt x="2534026" y="300681"/>
                  <a:pt x="2686425" y="617838"/>
                </a:cubicBezTo>
                <a:cubicBezTo>
                  <a:pt x="2789398" y="659027"/>
                  <a:pt x="2805873" y="613720"/>
                  <a:pt x="2945917" y="716693"/>
                </a:cubicBezTo>
                <a:cubicBezTo>
                  <a:pt x="3028296" y="840260"/>
                  <a:pt x="3011820" y="914400"/>
                  <a:pt x="3020058" y="1000897"/>
                </a:cubicBezTo>
                <a:cubicBezTo>
                  <a:pt x="3316620" y="1149178"/>
                  <a:pt x="3613181" y="1075038"/>
                  <a:pt x="3650252" y="1631092"/>
                </a:cubicBezTo>
                <a:cubicBezTo>
                  <a:pt x="3571992" y="2162432"/>
                  <a:pt x="3469020" y="2199503"/>
                  <a:pt x="3193052" y="2187146"/>
                </a:cubicBezTo>
                <a:lnTo>
                  <a:pt x="1265398" y="2137719"/>
                </a:lnTo>
                <a:cubicBezTo>
                  <a:pt x="841150" y="2253049"/>
                  <a:pt x="661977" y="2475470"/>
                  <a:pt x="647561" y="2879124"/>
                </a:cubicBezTo>
                <a:cubicBezTo>
                  <a:pt x="633145" y="3282778"/>
                  <a:pt x="948242" y="3381632"/>
                  <a:pt x="1178901" y="3521676"/>
                </a:cubicBez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C00000"/>
              </a:solidFill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0" y="91055"/>
            <a:ext cx="9144000" cy="2802190"/>
          </a:xfrm>
          <a:custGeom>
            <a:avLst/>
            <a:gdLst>
              <a:gd name="connsiteX0" fmla="*/ 0 w 8365524"/>
              <a:gd name="connsiteY0" fmla="*/ 3917092 h 3917092"/>
              <a:gd name="connsiteX1" fmla="*/ 3929448 w 8365524"/>
              <a:gd name="connsiteY1" fmla="*/ 3188044 h 3917092"/>
              <a:gd name="connsiteX2" fmla="*/ 8365524 w 8365524"/>
              <a:gd name="connsiteY2" fmla="*/ 0 h 3917092"/>
              <a:gd name="connsiteX0" fmla="*/ 0 w 8538518"/>
              <a:gd name="connsiteY0" fmla="*/ 3113903 h 3113903"/>
              <a:gd name="connsiteX1" fmla="*/ 3929448 w 8538518"/>
              <a:gd name="connsiteY1" fmla="*/ 2384855 h 3113903"/>
              <a:gd name="connsiteX2" fmla="*/ 8538518 w 8538518"/>
              <a:gd name="connsiteY2" fmla="*/ 0 h 3113903"/>
              <a:gd name="connsiteX0" fmla="*/ 0 w 8538518"/>
              <a:gd name="connsiteY0" fmla="*/ 3113903 h 3113903"/>
              <a:gd name="connsiteX1" fmla="*/ 3929448 w 8538518"/>
              <a:gd name="connsiteY1" fmla="*/ 2446639 h 3113903"/>
              <a:gd name="connsiteX2" fmla="*/ 8538518 w 8538518"/>
              <a:gd name="connsiteY2" fmla="*/ 0 h 3113903"/>
              <a:gd name="connsiteX0" fmla="*/ 0 w 8538518"/>
              <a:gd name="connsiteY0" fmla="*/ 3113903 h 3113903"/>
              <a:gd name="connsiteX1" fmla="*/ 3929448 w 8538518"/>
              <a:gd name="connsiteY1" fmla="*/ 2446639 h 3113903"/>
              <a:gd name="connsiteX2" fmla="*/ 8538518 w 8538518"/>
              <a:gd name="connsiteY2" fmla="*/ 0 h 3113903"/>
              <a:gd name="connsiteX0" fmla="*/ 0 w 9032789"/>
              <a:gd name="connsiteY0" fmla="*/ 3113903 h 3113903"/>
              <a:gd name="connsiteX1" fmla="*/ 4423719 w 9032789"/>
              <a:gd name="connsiteY1" fmla="*/ 2446639 h 3113903"/>
              <a:gd name="connsiteX2" fmla="*/ 9032789 w 9032789"/>
              <a:gd name="connsiteY2" fmla="*/ 0 h 3113903"/>
              <a:gd name="connsiteX0" fmla="*/ 0 w 9032789"/>
              <a:gd name="connsiteY0" fmla="*/ 2726136 h 2743548"/>
              <a:gd name="connsiteX1" fmla="*/ 4423719 w 9032789"/>
              <a:gd name="connsiteY1" fmla="*/ 2446639 h 2743548"/>
              <a:gd name="connsiteX2" fmla="*/ 9032789 w 9032789"/>
              <a:gd name="connsiteY2" fmla="*/ 0 h 2743548"/>
              <a:gd name="connsiteX0" fmla="*/ 0 w 9032789"/>
              <a:gd name="connsiteY0" fmla="*/ 2726136 h 2726136"/>
              <a:gd name="connsiteX1" fmla="*/ 4423720 w 9032789"/>
              <a:gd name="connsiteY1" fmla="*/ 2332590 h 2726136"/>
              <a:gd name="connsiteX2" fmla="*/ 9032789 w 9032789"/>
              <a:gd name="connsiteY2" fmla="*/ 0 h 2726136"/>
              <a:gd name="connsiteX0" fmla="*/ 0 w 9032789"/>
              <a:gd name="connsiteY0" fmla="*/ 2726136 h 2726136"/>
              <a:gd name="connsiteX1" fmla="*/ 4423720 w 9032789"/>
              <a:gd name="connsiteY1" fmla="*/ 2332590 h 2726136"/>
              <a:gd name="connsiteX2" fmla="*/ 9032789 w 9032789"/>
              <a:gd name="connsiteY2" fmla="*/ 0 h 2726136"/>
              <a:gd name="connsiteX0" fmla="*/ 0 w 9032789"/>
              <a:gd name="connsiteY0" fmla="*/ 2726136 h 2726136"/>
              <a:gd name="connsiteX1" fmla="*/ 4388978 w 9032789"/>
              <a:gd name="connsiteY1" fmla="*/ 2218542 h 2726136"/>
              <a:gd name="connsiteX2" fmla="*/ 9032789 w 9032789"/>
              <a:gd name="connsiteY2" fmla="*/ 0 h 2726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32789" h="2726136">
                <a:moveTo>
                  <a:pt x="0" y="2726136"/>
                </a:moveTo>
                <a:cubicBezTo>
                  <a:pt x="1267597" y="2688036"/>
                  <a:pt x="2316068" y="2729923"/>
                  <a:pt x="4388978" y="2218542"/>
                </a:cubicBezTo>
                <a:cubicBezTo>
                  <a:pt x="6461888" y="1707161"/>
                  <a:pt x="7511878" y="1267597"/>
                  <a:pt x="9032789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467544" y="3291830"/>
            <a:ext cx="1224136" cy="432048"/>
          </a:xfrm>
          <a:prstGeom prst="round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8644" y="3723878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C00000"/>
                </a:solidFill>
              </a:rPr>
              <a:t>XXXXXXXXXXXXXXXXXXXXX</a:t>
            </a:r>
            <a:endParaRPr lang="zh-CN" altLang="en-US" sz="2800">
              <a:solidFill>
                <a:srgbClr val="C00000"/>
              </a:solidFill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2422899" y="2986955"/>
            <a:ext cx="1224136" cy="432048"/>
          </a:xfrm>
          <a:prstGeom prst="round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03999" y="3419003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C00000"/>
                </a:solidFill>
              </a:rPr>
              <a:t>XXXXXXXXXXXXXXXXXXXXX</a:t>
            </a:r>
            <a:endParaRPr lang="zh-CN" altLang="en-US" sz="2800">
              <a:solidFill>
                <a:srgbClr val="C00000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4618892" y="2427734"/>
            <a:ext cx="1224136" cy="432048"/>
          </a:xfrm>
          <a:prstGeom prst="round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99992" y="2859782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C00000"/>
                </a:solidFill>
              </a:rPr>
              <a:t>XXXXXXXXXXXXXXXXXXXXX</a:t>
            </a:r>
            <a:endParaRPr lang="zh-CN" altLang="en-US" sz="2800">
              <a:solidFill>
                <a:srgbClr val="C00000"/>
              </a:solidFill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6563108" y="1855919"/>
            <a:ext cx="1224136" cy="432048"/>
          </a:xfrm>
          <a:prstGeom prst="round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44208" y="2287967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C00000"/>
                </a:solidFill>
              </a:rPr>
              <a:t>XXXXXXXXXXXXXXXXXXXXX</a:t>
            </a:r>
            <a:endParaRPr lang="zh-CN" altLang="en-US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8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07504" y="195487"/>
            <a:ext cx="1456641" cy="881794"/>
            <a:chOff x="1979712" y="1926316"/>
            <a:chExt cx="936104" cy="566681"/>
          </a:xfrm>
        </p:grpSpPr>
        <p:sp>
          <p:nvSpPr>
            <p:cNvPr id="5" name="任意多边形 4"/>
            <p:cNvSpPr/>
            <p:nvPr/>
          </p:nvSpPr>
          <p:spPr>
            <a:xfrm>
              <a:off x="1979712" y="1926316"/>
              <a:ext cx="936104" cy="550649"/>
            </a:xfrm>
            <a:custGeom>
              <a:avLst/>
              <a:gdLst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90246"/>
                <a:gd name="connsiteX1" fmla="*/ 1817077 w 1817077"/>
                <a:gd name="connsiteY1" fmla="*/ 1066800 h 1090246"/>
                <a:gd name="connsiteX2" fmla="*/ 1817077 w 1817077"/>
                <a:gd name="connsiteY2" fmla="*/ 633046 h 1090246"/>
                <a:gd name="connsiteX3" fmla="*/ 1676400 w 1817077"/>
                <a:gd name="connsiteY3" fmla="*/ 386861 h 1090246"/>
                <a:gd name="connsiteX4" fmla="*/ 1359877 w 1817077"/>
                <a:gd name="connsiteY4" fmla="*/ 422031 h 1090246"/>
                <a:gd name="connsiteX5" fmla="*/ 973016 w 1817077"/>
                <a:gd name="connsiteY5" fmla="*/ 0 h 1090246"/>
                <a:gd name="connsiteX6" fmla="*/ 386862 w 1817077"/>
                <a:gd name="connsiteY6" fmla="*/ 363415 h 1090246"/>
                <a:gd name="connsiteX7" fmla="*/ 0 w 1817077"/>
                <a:gd name="connsiteY7" fmla="*/ 386861 h 1090246"/>
                <a:gd name="connsiteX8" fmla="*/ 0 w 1817077"/>
                <a:gd name="connsiteY8" fmla="*/ 844061 h 1090246"/>
                <a:gd name="connsiteX9" fmla="*/ 175847 w 1817077"/>
                <a:gd name="connsiteY9" fmla="*/ 1090246 h 1090246"/>
                <a:gd name="connsiteX10" fmla="*/ 234462 w 1817077"/>
                <a:gd name="connsiteY10" fmla="*/ 1019907 h 1090246"/>
                <a:gd name="connsiteX11" fmla="*/ 234462 w 1817077"/>
                <a:gd name="connsiteY11" fmla="*/ 1019907 h 1090246"/>
                <a:gd name="connsiteX0" fmla="*/ 175847 w 1817077"/>
                <a:gd name="connsiteY0" fmla="*/ 1008184 h 1066800"/>
                <a:gd name="connsiteX1" fmla="*/ 1817077 w 1817077"/>
                <a:gd name="connsiteY1" fmla="*/ 1066800 h 1066800"/>
                <a:gd name="connsiteX2" fmla="*/ 1817077 w 1817077"/>
                <a:gd name="connsiteY2" fmla="*/ 633046 h 1066800"/>
                <a:gd name="connsiteX3" fmla="*/ 1676400 w 1817077"/>
                <a:gd name="connsiteY3" fmla="*/ 386861 h 1066800"/>
                <a:gd name="connsiteX4" fmla="*/ 1359877 w 1817077"/>
                <a:gd name="connsiteY4" fmla="*/ 422031 h 1066800"/>
                <a:gd name="connsiteX5" fmla="*/ 973016 w 1817077"/>
                <a:gd name="connsiteY5" fmla="*/ 0 h 1066800"/>
                <a:gd name="connsiteX6" fmla="*/ 386862 w 1817077"/>
                <a:gd name="connsiteY6" fmla="*/ 363415 h 1066800"/>
                <a:gd name="connsiteX7" fmla="*/ 0 w 1817077"/>
                <a:gd name="connsiteY7" fmla="*/ 386861 h 1066800"/>
                <a:gd name="connsiteX8" fmla="*/ 0 w 1817077"/>
                <a:gd name="connsiteY8" fmla="*/ 844061 h 1066800"/>
                <a:gd name="connsiteX9" fmla="*/ 234462 w 1817077"/>
                <a:gd name="connsiteY9" fmla="*/ 1019907 h 1066800"/>
                <a:gd name="connsiteX10" fmla="*/ 234462 w 1817077"/>
                <a:gd name="connsiteY10" fmla="*/ 1019907 h 1066800"/>
                <a:gd name="connsiteX0" fmla="*/ 1817077 w 1817077"/>
                <a:gd name="connsiteY0" fmla="*/ 1066800 h 1066800"/>
                <a:gd name="connsiteX1" fmla="*/ 1817077 w 1817077"/>
                <a:gd name="connsiteY1" fmla="*/ 633046 h 1066800"/>
                <a:gd name="connsiteX2" fmla="*/ 1676400 w 1817077"/>
                <a:gd name="connsiteY2" fmla="*/ 386861 h 1066800"/>
                <a:gd name="connsiteX3" fmla="*/ 1359877 w 1817077"/>
                <a:gd name="connsiteY3" fmla="*/ 422031 h 1066800"/>
                <a:gd name="connsiteX4" fmla="*/ 973016 w 1817077"/>
                <a:gd name="connsiteY4" fmla="*/ 0 h 1066800"/>
                <a:gd name="connsiteX5" fmla="*/ 386862 w 1817077"/>
                <a:gd name="connsiteY5" fmla="*/ 363415 h 1066800"/>
                <a:gd name="connsiteX6" fmla="*/ 0 w 1817077"/>
                <a:gd name="connsiteY6" fmla="*/ 386861 h 1066800"/>
                <a:gd name="connsiteX7" fmla="*/ 0 w 1817077"/>
                <a:gd name="connsiteY7" fmla="*/ 844061 h 1066800"/>
                <a:gd name="connsiteX8" fmla="*/ 234462 w 1817077"/>
                <a:gd name="connsiteY8" fmla="*/ 1019907 h 1066800"/>
                <a:gd name="connsiteX9" fmla="*/ 234462 w 1817077"/>
                <a:gd name="connsiteY9" fmla="*/ 1019907 h 1066800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973016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676400 w 1817077"/>
                <a:gd name="connsiteY2" fmla="*/ 387087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17077"/>
                <a:gd name="connsiteY0" fmla="*/ 1067026 h 1067026"/>
                <a:gd name="connsiteX1" fmla="*/ 1817077 w 1817077"/>
                <a:gd name="connsiteY1" fmla="*/ 633272 h 1067026"/>
                <a:gd name="connsiteX2" fmla="*/ 1711569 w 1817077"/>
                <a:gd name="connsiteY2" fmla="*/ 469148 h 1067026"/>
                <a:gd name="connsiteX3" fmla="*/ 1359877 w 1817077"/>
                <a:gd name="connsiteY3" fmla="*/ 422257 h 1067026"/>
                <a:gd name="connsiteX4" fmla="*/ 879231 w 1817077"/>
                <a:gd name="connsiteY4" fmla="*/ 226 h 1067026"/>
                <a:gd name="connsiteX5" fmla="*/ 386862 w 1817077"/>
                <a:gd name="connsiteY5" fmla="*/ 363641 h 1067026"/>
                <a:gd name="connsiteX6" fmla="*/ 0 w 1817077"/>
                <a:gd name="connsiteY6" fmla="*/ 387087 h 1067026"/>
                <a:gd name="connsiteX7" fmla="*/ 0 w 1817077"/>
                <a:gd name="connsiteY7" fmla="*/ 844287 h 1067026"/>
                <a:gd name="connsiteX8" fmla="*/ 234462 w 1817077"/>
                <a:gd name="connsiteY8" fmla="*/ 1020133 h 1067026"/>
                <a:gd name="connsiteX9" fmla="*/ 234462 w 1817077"/>
                <a:gd name="connsiteY9" fmla="*/ 1020133 h 1067026"/>
                <a:gd name="connsiteX0" fmla="*/ 1817077 w 1824892"/>
                <a:gd name="connsiteY0" fmla="*/ 1067026 h 1067026"/>
                <a:gd name="connsiteX1" fmla="*/ 1817077 w 1824892"/>
                <a:gd name="connsiteY1" fmla="*/ 633272 h 1067026"/>
                <a:gd name="connsiteX2" fmla="*/ 1711569 w 1824892"/>
                <a:gd name="connsiteY2" fmla="*/ 469148 h 1067026"/>
                <a:gd name="connsiteX3" fmla="*/ 1359877 w 1824892"/>
                <a:gd name="connsiteY3" fmla="*/ 422257 h 1067026"/>
                <a:gd name="connsiteX4" fmla="*/ 879231 w 1824892"/>
                <a:gd name="connsiteY4" fmla="*/ 226 h 1067026"/>
                <a:gd name="connsiteX5" fmla="*/ 386862 w 1824892"/>
                <a:gd name="connsiteY5" fmla="*/ 363641 h 1067026"/>
                <a:gd name="connsiteX6" fmla="*/ 0 w 1824892"/>
                <a:gd name="connsiteY6" fmla="*/ 387087 h 1067026"/>
                <a:gd name="connsiteX7" fmla="*/ 0 w 1824892"/>
                <a:gd name="connsiteY7" fmla="*/ 844287 h 1067026"/>
                <a:gd name="connsiteX8" fmla="*/ 234462 w 1824892"/>
                <a:gd name="connsiteY8" fmla="*/ 1020133 h 1067026"/>
                <a:gd name="connsiteX9" fmla="*/ 234462 w 1824892"/>
                <a:gd name="connsiteY9" fmla="*/ 1020133 h 1067026"/>
                <a:gd name="connsiteX0" fmla="*/ 1884098 w 1891913"/>
                <a:gd name="connsiteY0" fmla="*/ 1067026 h 1067026"/>
                <a:gd name="connsiteX1" fmla="*/ 1884098 w 1891913"/>
                <a:gd name="connsiteY1" fmla="*/ 633272 h 1067026"/>
                <a:gd name="connsiteX2" fmla="*/ 1778590 w 1891913"/>
                <a:gd name="connsiteY2" fmla="*/ 469148 h 1067026"/>
                <a:gd name="connsiteX3" fmla="*/ 1426898 w 1891913"/>
                <a:gd name="connsiteY3" fmla="*/ 422257 h 1067026"/>
                <a:gd name="connsiteX4" fmla="*/ 946252 w 1891913"/>
                <a:gd name="connsiteY4" fmla="*/ 226 h 1067026"/>
                <a:gd name="connsiteX5" fmla="*/ 453883 w 1891913"/>
                <a:gd name="connsiteY5" fmla="*/ 363641 h 1067026"/>
                <a:gd name="connsiteX6" fmla="*/ 67021 w 1891913"/>
                <a:gd name="connsiteY6" fmla="*/ 387087 h 1067026"/>
                <a:gd name="connsiteX7" fmla="*/ 67021 w 1891913"/>
                <a:gd name="connsiteY7" fmla="*/ 844287 h 1067026"/>
                <a:gd name="connsiteX8" fmla="*/ 301483 w 1891913"/>
                <a:gd name="connsiteY8" fmla="*/ 1020133 h 1067026"/>
                <a:gd name="connsiteX9" fmla="*/ 301483 w 1891913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306606 w 1897036"/>
                <a:gd name="connsiteY9" fmla="*/ 1020133 h 1067026"/>
                <a:gd name="connsiteX0" fmla="*/ 1889221 w 1897036"/>
                <a:gd name="connsiteY0" fmla="*/ 1067026 h 1067026"/>
                <a:gd name="connsiteX1" fmla="*/ 1889221 w 1897036"/>
                <a:gd name="connsiteY1" fmla="*/ 633272 h 1067026"/>
                <a:gd name="connsiteX2" fmla="*/ 1783713 w 1897036"/>
                <a:gd name="connsiteY2" fmla="*/ 469148 h 1067026"/>
                <a:gd name="connsiteX3" fmla="*/ 1432021 w 1897036"/>
                <a:gd name="connsiteY3" fmla="*/ 422257 h 1067026"/>
                <a:gd name="connsiteX4" fmla="*/ 951375 w 1897036"/>
                <a:gd name="connsiteY4" fmla="*/ 226 h 1067026"/>
                <a:gd name="connsiteX5" fmla="*/ 459006 w 1897036"/>
                <a:gd name="connsiteY5" fmla="*/ 363641 h 1067026"/>
                <a:gd name="connsiteX6" fmla="*/ 72144 w 1897036"/>
                <a:gd name="connsiteY6" fmla="*/ 387087 h 1067026"/>
                <a:gd name="connsiteX7" fmla="*/ 72144 w 1897036"/>
                <a:gd name="connsiteY7" fmla="*/ 844287 h 1067026"/>
                <a:gd name="connsiteX8" fmla="*/ 306606 w 1897036"/>
                <a:gd name="connsiteY8" fmla="*/ 1020133 h 1067026"/>
                <a:gd name="connsiteX9" fmla="*/ 1560975 w 1897036"/>
                <a:gd name="connsiteY9" fmla="*/ 1067025 h 1067026"/>
                <a:gd name="connsiteX0" fmla="*/ 1912667 w 1912667"/>
                <a:gd name="connsiteY0" fmla="*/ 902903 h 1067025"/>
                <a:gd name="connsiteX1" fmla="*/ 1889221 w 1912667"/>
                <a:gd name="connsiteY1" fmla="*/ 633272 h 1067025"/>
                <a:gd name="connsiteX2" fmla="*/ 1783713 w 1912667"/>
                <a:gd name="connsiteY2" fmla="*/ 469148 h 1067025"/>
                <a:gd name="connsiteX3" fmla="*/ 1432021 w 1912667"/>
                <a:gd name="connsiteY3" fmla="*/ 422257 h 1067025"/>
                <a:gd name="connsiteX4" fmla="*/ 951375 w 1912667"/>
                <a:gd name="connsiteY4" fmla="*/ 226 h 1067025"/>
                <a:gd name="connsiteX5" fmla="*/ 459006 w 1912667"/>
                <a:gd name="connsiteY5" fmla="*/ 363641 h 1067025"/>
                <a:gd name="connsiteX6" fmla="*/ 72144 w 1912667"/>
                <a:gd name="connsiteY6" fmla="*/ 387087 h 1067025"/>
                <a:gd name="connsiteX7" fmla="*/ 72144 w 1912667"/>
                <a:gd name="connsiteY7" fmla="*/ 844287 h 1067025"/>
                <a:gd name="connsiteX8" fmla="*/ 306606 w 1912667"/>
                <a:gd name="connsiteY8" fmla="*/ 1020133 h 1067025"/>
                <a:gd name="connsiteX9" fmla="*/ 1560975 w 1912667"/>
                <a:gd name="connsiteY9" fmla="*/ 1067025 h 1067025"/>
                <a:gd name="connsiteX0" fmla="*/ 1889221 w 1897036"/>
                <a:gd name="connsiteY0" fmla="*/ 832564 h 1067025"/>
                <a:gd name="connsiteX1" fmla="*/ 1889221 w 1897036"/>
                <a:gd name="connsiteY1" fmla="*/ 633272 h 1067025"/>
                <a:gd name="connsiteX2" fmla="*/ 1783713 w 1897036"/>
                <a:gd name="connsiteY2" fmla="*/ 469148 h 1067025"/>
                <a:gd name="connsiteX3" fmla="*/ 1432021 w 1897036"/>
                <a:gd name="connsiteY3" fmla="*/ 422257 h 1067025"/>
                <a:gd name="connsiteX4" fmla="*/ 951375 w 1897036"/>
                <a:gd name="connsiteY4" fmla="*/ 226 h 1067025"/>
                <a:gd name="connsiteX5" fmla="*/ 459006 w 1897036"/>
                <a:gd name="connsiteY5" fmla="*/ 363641 h 1067025"/>
                <a:gd name="connsiteX6" fmla="*/ 72144 w 1897036"/>
                <a:gd name="connsiteY6" fmla="*/ 387087 h 1067025"/>
                <a:gd name="connsiteX7" fmla="*/ 72144 w 1897036"/>
                <a:gd name="connsiteY7" fmla="*/ 844287 h 1067025"/>
                <a:gd name="connsiteX8" fmla="*/ 306606 w 1897036"/>
                <a:gd name="connsiteY8" fmla="*/ 1020133 h 1067025"/>
                <a:gd name="connsiteX9" fmla="*/ 1560975 w 1897036"/>
                <a:gd name="connsiteY9" fmla="*/ 1067025 h 1067025"/>
                <a:gd name="connsiteX0" fmla="*/ 1826332 w 1834147"/>
                <a:gd name="connsiteY0" fmla="*/ 832564 h 1081244"/>
                <a:gd name="connsiteX1" fmla="*/ 1826332 w 1834147"/>
                <a:gd name="connsiteY1" fmla="*/ 633272 h 1081244"/>
                <a:gd name="connsiteX2" fmla="*/ 1720824 w 1834147"/>
                <a:gd name="connsiteY2" fmla="*/ 469148 h 1081244"/>
                <a:gd name="connsiteX3" fmla="*/ 1369132 w 1834147"/>
                <a:gd name="connsiteY3" fmla="*/ 422257 h 1081244"/>
                <a:gd name="connsiteX4" fmla="*/ 888486 w 1834147"/>
                <a:gd name="connsiteY4" fmla="*/ 226 h 1081244"/>
                <a:gd name="connsiteX5" fmla="*/ 396117 w 1834147"/>
                <a:gd name="connsiteY5" fmla="*/ 363641 h 1081244"/>
                <a:gd name="connsiteX6" fmla="*/ 9255 w 1834147"/>
                <a:gd name="connsiteY6" fmla="*/ 387087 h 1081244"/>
                <a:gd name="connsiteX7" fmla="*/ 243717 w 1834147"/>
                <a:gd name="connsiteY7" fmla="*/ 1020133 h 1081244"/>
                <a:gd name="connsiteX8" fmla="*/ 1498086 w 1834147"/>
                <a:gd name="connsiteY8" fmla="*/ 1067025 h 1081244"/>
                <a:gd name="connsiteX0" fmla="*/ 1873486 w 1881301"/>
                <a:gd name="connsiteY0" fmla="*/ 832564 h 1067025"/>
                <a:gd name="connsiteX1" fmla="*/ 1873486 w 1881301"/>
                <a:gd name="connsiteY1" fmla="*/ 633272 h 1067025"/>
                <a:gd name="connsiteX2" fmla="*/ 1767978 w 1881301"/>
                <a:gd name="connsiteY2" fmla="*/ 469148 h 1067025"/>
                <a:gd name="connsiteX3" fmla="*/ 1416286 w 1881301"/>
                <a:gd name="connsiteY3" fmla="*/ 422257 h 1067025"/>
                <a:gd name="connsiteX4" fmla="*/ 935640 w 1881301"/>
                <a:gd name="connsiteY4" fmla="*/ 226 h 1067025"/>
                <a:gd name="connsiteX5" fmla="*/ 443271 w 1881301"/>
                <a:gd name="connsiteY5" fmla="*/ 363641 h 1067025"/>
                <a:gd name="connsiteX6" fmla="*/ 56409 w 1881301"/>
                <a:gd name="connsiteY6" fmla="*/ 387087 h 1067025"/>
                <a:gd name="connsiteX7" fmla="*/ 290871 w 1881301"/>
                <a:gd name="connsiteY7" fmla="*/ 1020133 h 1067025"/>
                <a:gd name="connsiteX8" fmla="*/ 1545240 w 1881301"/>
                <a:gd name="connsiteY8" fmla="*/ 1067025 h 1067025"/>
                <a:gd name="connsiteX0" fmla="*/ 1850755 w 1858570"/>
                <a:gd name="connsiteY0" fmla="*/ 832564 h 1067025"/>
                <a:gd name="connsiteX1" fmla="*/ 1850755 w 1858570"/>
                <a:gd name="connsiteY1" fmla="*/ 633272 h 1067025"/>
                <a:gd name="connsiteX2" fmla="*/ 1745247 w 1858570"/>
                <a:gd name="connsiteY2" fmla="*/ 469148 h 1067025"/>
                <a:gd name="connsiteX3" fmla="*/ 1393555 w 1858570"/>
                <a:gd name="connsiteY3" fmla="*/ 422257 h 1067025"/>
                <a:gd name="connsiteX4" fmla="*/ 912909 w 1858570"/>
                <a:gd name="connsiteY4" fmla="*/ 226 h 1067025"/>
                <a:gd name="connsiteX5" fmla="*/ 420540 w 1858570"/>
                <a:gd name="connsiteY5" fmla="*/ 363641 h 1067025"/>
                <a:gd name="connsiteX6" fmla="*/ 33678 w 1858570"/>
                <a:gd name="connsiteY6" fmla="*/ 387087 h 1067025"/>
                <a:gd name="connsiteX7" fmla="*/ 268140 w 1858570"/>
                <a:gd name="connsiteY7" fmla="*/ 1020133 h 1067025"/>
                <a:gd name="connsiteX8" fmla="*/ 1522509 w 1858570"/>
                <a:gd name="connsiteY8" fmla="*/ 1067025 h 1067025"/>
                <a:gd name="connsiteX0" fmla="*/ 1896757 w 1904572"/>
                <a:gd name="connsiteY0" fmla="*/ 832564 h 1067025"/>
                <a:gd name="connsiteX1" fmla="*/ 1896757 w 1904572"/>
                <a:gd name="connsiteY1" fmla="*/ 633272 h 1067025"/>
                <a:gd name="connsiteX2" fmla="*/ 1791249 w 1904572"/>
                <a:gd name="connsiteY2" fmla="*/ 469148 h 1067025"/>
                <a:gd name="connsiteX3" fmla="*/ 1439557 w 1904572"/>
                <a:gd name="connsiteY3" fmla="*/ 422257 h 1067025"/>
                <a:gd name="connsiteX4" fmla="*/ 958911 w 1904572"/>
                <a:gd name="connsiteY4" fmla="*/ 226 h 1067025"/>
                <a:gd name="connsiteX5" fmla="*/ 466542 w 1904572"/>
                <a:gd name="connsiteY5" fmla="*/ 363641 h 1067025"/>
                <a:gd name="connsiteX6" fmla="*/ 79680 w 1904572"/>
                <a:gd name="connsiteY6" fmla="*/ 387087 h 1067025"/>
                <a:gd name="connsiteX7" fmla="*/ 314142 w 1904572"/>
                <a:gd name="connsiteY7" fmla="*/ 1020133 h 1067025"/>
                <a:gd name="connsiteX8" fmla="*/ 1568511 w 1904572"/>
                <a:gd name="connsiteY8" fmla="*/ 1067025 h 1067025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896757 w 1904572"/>
                <a:gd name="connsiteY0" fmla="*/ 832573 h 1067034"/>
                <a:gd name="connsiteX1" fmla="*/ 1896757 w 1904572"/>
                <a:gd name="connsiteY1" fmla="*/ 633281 h 1067034"/>
                <a:gd name="connsiteX2" fmla="*/ 1791249 w 1904572"/>
                <a:gd name="connsiteY2" fmla="*/ 469157 h 1067034"/>
                <a:gd name="connsiteX3" fmla="*/ 1439557 w 1904572"/>
                <a:gd name="connsiteY3" fmla="*/ 422266 h 1067034"/>
                <a:gd name="connsiteX4" fmla="*/ 958911 w 1904572"/>
                <a:gd name="connsiteY4" fmla="*/ 235 h 1067034"/>
                <a:gd name="connsiteX5" fmla="*/ 466542 w 1904572"/>
                <a:gd name="connsiteY5" fmla="*/ 363650 h 1067034"/>
                <a:gd name="connsiteX6" fmla="*/ 79680 w 1904572"/>
                <a:gd name="connsiteY6" fmla="*/ 387096 h 1067034"/>
                <a:gd name="connsiteX7" fmla="*/ 314142 w 1904572"/>
                <a:gd name="connsiteY7" fmla="*/ 1020142 h 1067034"/>
                <a:gd name="connsiteX8" fmla="*/ 1568511 w 1904572"/>
                <a:gd name="connsiteY8" fmla="*/ 1067034 h 1067034"/>
                <a:gd name="connsiteX0" fmla="*/ 1938114 w 1945929"/>
                <a:gd name="connsiteY0" fmla="*/ 832573 h 1067034"/>
                <a:gd name="connsiteX1" fmla="*/ 1938114 w 1945929"/>
                <a:gd name="connsiteY1" fmla="*/ 633281 h 1067034"/>
                <a:gd name="connsiteX2" fmla="*/ 1832606 w 1945929"/>
                <a:gd name="connsiteY2" fmla="*/ 469157 h 1067034"/>
                <a:gd name="connsiteX3" fmla="*/ 1480914 w 1945929"/>
                <a:gd name="connsiteY3" fmla="*/ 422266 h 1067034"/>
                <a:gd name="connsiteX4" fmla="*/ 1000268 w 1945929"/>
                <a:gd name="connsiteY4" fmla="*/ 235 h 1067034"/>
                <a:gd name="connsiteX5" fmla="*/ 507899 w 1945929"/>
                <a:gd name="connsiteY5" fmla="*/ 363650 h 1067034"/>
                <a:gd name="connsiteX6" fmla="*/ 121037 w 1945929"/>
                <a:gd name="connsiteY6" fmla="*/ 387096 h 1067034"/>
                <a:gd name="connsiteX7" fmla="*/ 355499 w 1945929"/>
                <a:gd name="connsiteY7" fmla="*/ 1020142 h 1067034"/>
                <a:gd name="connsiteX8" fmla="*/ 1609868 w 1945929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89966 w 1997781"/>
                <a:gd name="connsiteY0" fmla="*/ 832573 h 1067034"/>
                <a:gd name="connsiteX1" fmla="*/ 1989966 w 1997781"/>
                <a:gd name="connsiteY1" fmla="*/ 633281 h 1067034"/>
                <a:gd name="connsiteX2" fmla="*/ 1884458 w 1997781"/>
                <a:gd name="connsiteY2" fmla="*/ 469157 h 1067034"/>
                <a:gd name="connsiteX3" fmla="*/ 1532766 w 1997781"/>
                <a:gd name="connsiteY3" fmla="*/ 422266 h 1067034"/>
                <a:gd name="connsiteX4" fmla="*/ 1052120 w 1997781"/>
                <a:gd name="connsiteY4" fmla="*/ 235 h 1067034"/>
                <a:gd name="connsiteX5" fmla="*/ 559751 w 1997781"/>
                <a:gd name="connsiteY5" fmla="*/ 363650 h 1067034"/>
                <a:gd name="connsiteX6" fmla="*/ 172889 w 1997781"/>
                <a:gd name="connsiteY6" fmla="*/ 387096 h 1067034"/>
                <a:gd name="connsiteX7" fmla="*/ 407351 w 1997781"/>
                <a:gd name="connsiteY7" fmla="*/ 1020142 h 1067034"/>
                <a:gd name="connsiteX8" fmla="*/ 1661720 w 1997781"/>
                <a:gd name="connsiteY8" fmla="*/ 1067034 h 1067034"/>
                <a:gd name="connsiteX0" fmla="*/ 1990226 w 1998041"/>
                <a:gd name="connsiteY0" fmla="*/ 832573 h 1067034"/>
                <a:gd name="connsiteX1" fmla="*/ 1990226 w 1998041"/>
                <a:gd name="connsiteY1" fmla="*/ 633281 h 1067034"/>
                <a:gd name="connsiteX2" fmla="*/ 1884718 w 1998041"/>
                <a:gd name="connsiteY2" fmla="*/ 469157 h 1067034"/>
                <a:gd name="connsiteX3" fmla="*/ 1533026 w 1998041"/>
                <a:gd name="connsiteY3" fmla="*/ 422266 h 1067034"/>
                <a:gd name="connsiteX4" fmla="*/ 1052380 w 1998041"/>
                <a:gd name="connsiteY4" fmla="*/ 235 h 1067034"/>
                <a:gd name="connsiteX5" fmla="*/ 560011 w 1998041"/>
                <a:gd name="connsiteY5" fmla="*/ 363650 h 1067034"/>
                <a:gd name="connsiteX6" fmla="*/ 173149 w 1998041"/>
                <a:gd name="connsiteY6" fmla="*/ 387096 h 1067034"/>
                <a:gd name="connsiteX7" fmla="*/ 407611 w 1998041"/>
                <a:gd name="connsiteY7" fmla="*/ 1020142 h 1067034"/>
                <a:gd name="connsiteX8" fmla="*/ 1661980 w 1998041"/>
                <a:gd name="connsiteY8" fmla="*/ 1067034 h 1067034"/>
                <a:gd name="connsiteX0" fmla="*/ 1911868 w 1919683"/>
                <a:gd name="connsiteY0" fmla="*/ 832573 h 1073713"/>
                <a:gd name="connsiteX1" fmla="*/ 1911868 w 1919683"/>
                <a:gd name="connsiteY1" fmla="*/ 633281 h 1073713"/>
                <a:gd name="connsiteX2" fmla="*/ 1806360 w 1919683"/>
                <a:gd name="connsiteY2" fmla="*/ 469157 h 1073713"/>
                <a:gd name="connsiteX3" fmla="*/ 1454668 w 1919683"/>
                <a:gd name="connsiteY3" fmla="*/ 422266 h 1073713"/>
                <a:gd name="connsiteX4" fmla="*/ 974022 w 1919683"/>
                <a:gd name="connsiteY4" fmla="*/ 235 h 1073713"/>
                <a:gd name="connsiteX5" fmla="*/ 481653 w 1919683"/>
                <a:gd name="connsiteY5" fmla="*/ 363650 h 1073713"/>
                <a:gd name="connsiteX6" fmla="*/ 94791 w 1919683"/>
                <a:gd name="connsiteY6" fmla="*/ 387096 h 1073713"/>
                <a:gd name="connsiteX7" fmla="*/ 329253 w 1919683"/>
                <a:gd name="connsiteY7" fmla="*/ 1020142 h 1073713"/>
                <a:gd name="connsiteX8" fmla="*/ 1565801 w 1919683"/>
                <a:gd name="connsiteY8" fmla="*/ 1049213 h 1073713"/>
                <a:gd name="connsiteX0" fmla="*/ 1911868 w 1919683"/>
                <a:gd name="connsiteY0" fmla="*/ 832573 h 1081409"/>
                <a:gd name="connsiteX1" fmla="*/ 1911868 w 1919683"/>
                <a:gd name="connsiteY1" fmla="*/ 633281 h 1081409"/>
                <a:gd name="connsiteX2" fmla="*/ 1806360 w 1919683"/>
                <a:gd name="connsiteY2" fmla="*/ 469157 h 1081409"/>
                <a:gd name="connsiteX3" fmla="*/ 1454668 w 1919683"/>
                <a:gd name="connsiteY3" fmla="*/ 422266 h 1081409"/>
                <a:gd name="connsiteX4" fmla="*/ 974022 w 1919683"/>
                <a:gd name="connsiteY4" fmla="*/ 235 h 1081409"/>
                <a:gd name="connsiteX5" fmla="*/ 481653 w 1919683"/>
                <a:gd name="connsiteY5" fmla="*/ 363650 h 1081409"/>
                <a:gd name="connsiteX6" fmla="*/ 94791 w 1919683"/>
                <a:gd name="connsiteY6" fmla="*/ 387096 h 1081409"/>
                <a:gd name="connsiteX7" fmla="*/ 329253 w 1919683"/>
                <a:gd name="connsiteY7" fmla="*/ 1020142 h 1081409"/>
                <a:gd name="connsiteX8" fmla="*/ 1565801 w 1919683"/>
                <a:gd name="connsiteY8" fmla="*/ 1049213 h 1081409"/>
                <a:gd name="connsiteX0" fmla="*/ 1927486 w 1935301"/>
                <a:gd name="connsiteY0" fmla="*/ 832573 h 1051890"/>
                <a:gd name="connsiteX1" fmla="*/ 1927486 w 1935301"/>
                <a:gd name="connsiteY1" fmla="*/ 633281 h 1051890"/>
                <a:gd name="connsiteX2" fmla="*/ 1821978 w 1935301"/>
                <a:gd name="connsiteY2" fmla="*/ 469157 h 1051890"/>
                <a:gd name="connsiteX3" fmla="*/ 1470286 w 1935301"/>
                <a:gd name="connsiteY3" fmla="*/ 422266 h 1051890"/>
                <a:gd name="connsiteX4" fmla="*/ 989640 w 1935301"/>
                <a:gd name="connsiteY4" fmla="*/ 235 h 1051890"/>
                <a:gd name="connsiteX5" fmla="*/ 497271 w 1935301"/>
                <a:gd name="connsiteY5" fmla="*/ 363650 h 1051890"/>
                <a:gd name="connsiteX6" fmla="*/ 110409 w 1935301"/>
                <a:gd name="connsiteY6" fmla="*/ 387096 h 1051890"/>
                <a:gd name="connsiteX7" fmla="*/ 344871 w 1935301"/>
                <a:gd name="connsiteY7" fmla="*/ 1020142 h 1051890"/>
                <a:gd name="connsiteX8" fmla="*/ 1581419 w 1935301"/>
                <a:gd name="connsiteY8" fmla="*/ 1049213 h 1051890"/>
                <a:gd name="connsiteX0" fmla="*/ 1958687 w 1966502"/>
                <a:gd name="connsiteY0" fmla="*/ 832573 h 1051643"/>
                <a:gd name="connsiteX1" fmla="*/ 1958687 w 1966502"/>
                <a:gd name="connsiteY1" fmla="*/ 633281 h 1051643"/>
                <a:gd name="connsiteX2" fmla="*/ 1853179 w 1966502"/>
                <a:gd name="connsiteY2" fmla="*/ 469157 h 1051643"/>
                <a:gd name="connsiteX3" fmla="*/ 1501487 w 1966502"/>
                <a:gd name="connsiteY3" fmla="*/ 422266 h 1051643"/>
                <a:gd name="connsiteX4" fmla="*/ 1020841 w 1966502"/>
                <a:gd name="connsiteY4" fmla="*/ 235 h 1051643"/>
                <a:gd name="connsiteX5" fmla="*/ 528472 w 1966502"/>
                <a:gd name="connsiteY5" fmla="*/ 363650 h 1051643"/>
                <a:gd name="connsiteX6" fmla="*/ 141610 w 1966502"/>
                <a:gd name="connsiteY6" fmla="*/ 387096 h 1051643"/>
                <a:gd name="connsiteX7" fmla="*/ 376072 w 1966502"/>
                <a:gd name="connsiteY7" fmla="*/ 1020142 h 1051643"/>
                <a:gd name="connsiteX8" fmla="*/ 1612620 w 1966502"/>
                <a:gd name="connsiteY8" fmla="*/ 1049213 h 1051643"/>
                <a:gd name="connsiteX0" fmla="*/ 1993776 w 2001591"/>
                <a:gd name="connsiteY0" fmla="*/ 832573 h 1051784"/>
                <a:gd name="connsiteX1" fmla="*/ 1993776 w 2001591"/>
                <a:gd name="connsiteY1" fmla="*/ 633281 h 1051784"/>
                <a:gd name="connsiteX2" fmla="*/ 1888268 w 2001591"/>
                <a:gd name="connsiteY2" fmla="*/ 469157 h 1051784"/>
                <a:gd name="connsiteX3" fmla="*/ 1536576 w 2001591"/>
                <a:gd name="connsiteY3" fmla="*/ 422266 h 1051784"/>
                <a:gd name="connsiteX4" fmla="*/ 1055930 w 2001591"/>
                <a:gd name="connsiteY4" fmla="*/ 235 h 1051784"/>
                <a:gd name="connsiteX5" fmla="*/ 563561 w 2001591"/>
                <a:gd name="connsiteY5" fmla="*/ 363650 h 1051784"/>
                <a:gd name="connsiteX6" fmla="*/ 176699 w 2001591"/>
                <a:gd name="connsiteY6" fmla="*/ 387096 h 1051784"/>
                <a:gd name="connsiteX7" fmla="*/ 411161 w 2001591"/>
                <a:gd name="connsiteY7" fmla="*/ 1020142 h 1051784"/>
                <a:gd name="connsiteX8" fmla="*/ 1647709 w 2001591"/>
                <a:gd name="connsiteY8" fmla="*/ 1049213 h 1051784"/>
                <a:gd name="connsiteX0" fmla="*/ 2031549 w 2039364"/>
                <a:gd name="connsiteY0" fmla="*/ 832573 h 1051457"/>
                <a:gd name="connsiteX1" fmla="*/ 2031549 w 2039364"/>
                <a:gd name="connsiteY1" fmla="*/ 633281 h 1051457"/>
                <a:gd name="connsiteX2" fmla="*/ 1926041 w 2039364"/>
                <a:gd name="connsiteY2" fmla="*/ 469157 h 1051457"/>
                <a:gd name="connsiteX3" fmla="*/ 1574349 w 2039364"/>
                <a:gd name="connsiteY3" fmla="*/ 422266 h 1051457"/>
                <a:gd name="connsiteX4" fmla="*/ 1093703 w 2039364"/>
                <a:gd name="connsiteY4" fmla="*/ 235 h 1051457"/>
                <a:gd name="connsiteX5" fmla="*/ 601334 w 2039364"/>
                <a:gd name="connsiteY5" fmla="*/ 363650 h 1051457"/>
                <a:gd name="connsiteX6" fmla="*/ 214472 w 2039364"/>
                <a:gd name="connsiteY6" fmla="*/ 387096 h 1051457"/>
                <a:gd name="connsiteX7" fmla="*/ 448934 w 2039364"/>
                <a:gd name="connsiteY7" fmla="*/ 1020142 h 1051457"/>
                <a:gd name="connsiteX8" fmla="*/ 1685482 w 2039364"/>
                <a:gd name="connsiteY8" fmla="*/ 1049213 h 1051457"/>
                <a:gd name="connsiteX0" fmla="*/ 2038136 w 2045951"/>
                <a:gd name="connsiteY0" fmla="*/ 832573 h 1051281"/>
                <a:gd name="connsiteX1" fmla="*/ 2038136 w 2045951"/>
                <a:gd name="connsiteY1" fmla="*/ 633281 h 1051281"/>
                <a:gd name="connsiteX2" fmla="*/ 1932628 w 2045951"/>
                <a:gd name="connsiteY2" fmla="*/ 469157 h 1051281"/>
                <a:gd name="connsiteX3" fmla="*/ 1580936 w 2045951"/>
                <a:gd name="connsiteY3" fmla="*/ 422266 h 1051281"/>
                <a:gd name="connsiteX4" fmla="*/ 1100290 w 2045951"/>
                <a:gd name="connsiteY4" fmla="*/ 235 h 1051281"/>
                <a:gd name="connsiteX5" fmla="*/ 607921 w 2045951"/>
                <a:gd name="connsiteY5" fmla="*/ 363650 h 1051281"/>
                <a:gd name="connsiteX6" fmla="*/ 221059 w 2045951"/>
                <a:gd name="connsiteY6" fmla="*/ 387096 h 1051281"/>
                <a:gd name="connsiteX7" fmla="*/ 455521 w 2045951"/>
                <a:gd name="connsiteY7" fmla="*/ 1020142 h 1051281"/>
                <a:gd name="connsiteX8" fmla="*/ 1692069 w 2045951"/>
                <a:gd name="connsiteY8" fmla="*/ 1049213 h 1051281"/>
                <a:gd name="connsiteX0" fmla="*/ 2038136 w 2045951"/>
                <a:gd name="connsiteY0" fmla="*/ 832573 h 1049213"/>
                <a:gd name="connsiteX1" fmla="*/ 2038136 w 2045951"/>
                <a:gd name="connsiteY1" fmla="*/ 633281 h 1049213"/>
                <a:gd name="connsiteX2" fmla="*/ 1932628 w 2045951"/>
                <a:gd name="connsiteY2" fmla="*/ 469157 h 1049213"/>
                <a:gd name="connsiteX3" fmla="*/ 1580936 w 2045951"/>
                <a:gd name="connsiteY3" fmla="*/ 422266 h 1049213"/>
                <a:gd name="connsiteX4" fmla="*/ 1100290 w 2045951"/>
                <a:gd name="connsiteY4" fmla="*/ 235 h 1049213"/>
                <a:gd name="connsiteX5" fmla="*/ 607921 w 2045951"/>
                <a:gd name="connsiteY5" fmla="*/ 363650 h 1049213"/>
                <a:gd name="connsiteX6" fmla="*/ 221059 w 2045951"/>
                <a:gd name="connsiteY6" fmla="*/ 387096 h 1049213"/>
                <a:gd name="connsiteX7" fmla="*/ 455521 w 2045951"/>
                <a:gd name="connsiteY7" fmla="*/ 1020142 h 1049213"/>
                <a:gd name="connsiteX8" fmla="*/ 1692069 w 2045951"/>
                <a:gd name="connsiteY8" fmla="*/ 1049213 h 104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5951" h="1049213">
                  <a:moveTo>
                    <a:pt x="2038136" y="832573"/>
                  </a:moveTo>
                  <a:cubicBezTo>
                    <a:pt x="2038136" y="687988"/>
                    <a:pt x="2055721" y="693850"/>
                    <a:pt x="2038136" y="633281"/>
                  </a:cubicBezTo>
                  <a:cubicBezTo>
                    <a:pt x="2020551" y="572712"/>
                    <a:pt x="2008828" y="504326"/>
                    <a:pt x="1932628" y="469157"/>
                  </a:cubicBezTo>
                  <a:cubicBezTo>
                    <a:pt x="1856428" y="433988"/>
                    <a:pt x="1713798" y="486743"/>
                    <a:pt x="1580936" y="422266"/>
                  </a:cubicBezTo>
                  <a:cubicBezTo>
                    <a:pt x="1463705" y="357789"/>
                    <a:pt x="1578982" y="10004"/>
                    <a:pt x="1100290" y="235"/>
                  </a:cubicBezTo>
                  <a:cubicBezTo>
                    <a:pt x="621598" y="-9534"/>
                    <a:pt x="840428" y="287450"/>
                    <a:pt x="607921" y="363650"/>
                  </a:cubicBezTo>
                  <a:cubicBezTo>
                    <a:pt x="385182" y="394911"/>
                    <a:pt x="445752" y="336297"/>
                    <a:pt x="221059" y="387096"/>
                  </a:cubicBezTo>
                  <a:cubicBezTo>
                    <a:pt x="-3634" y="437895"/>
                    <a:pt x="-221820" y="1012263"/>
                    <a:pt x="455521" y="1020142"/>
                  </a:cubicBezTo>
                  <a:cubicBezTo>
                    <a:pt x="724362" y="1023269"/>
                    <a:pt x="1189294" y="1042493"/>
                    <a:pt x="1692069" y="1049213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03748" y="2038077"/>
              <a:ext cx="324036" cy="454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smtClean="0">
                  <a:latin typeface="微软雅黑" pitchFamily="34" charset="-122"/>
                  <a:ea typeface="微软雅黑" pitchFamily="34" charset="-122"/>
                </a:rPr>
                <a:t>3</a:t>
              </a:r>
              <a:endParaRPr lang="zh-CN" altLang="en-US" sz="4000" b="1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95536" y="1491630"/>
            <a:ext cx="8663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添加标题</a:t>
            </a:r>
            <a:endParaRPr lang="zh-CN" altLang="en-US" sz="5400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5446695" y="811614"/>
            <a:ext cx="1357553" cy="832394"/>
          </a:xfrm>
          <a:custGeom>
            <a:avLst/>
            <a:gdLst>
              <a:gd name="connsiteX0" fmla="*/ 240632 w 2478505"/>
              <a:gd name="connsiteY0" fmla="*/ 1419726 h 1419726"/>
              <a:gd name="connsiteX1" fmla="*/ 2189747 w 2478505"/>
              <a:gd name="connsiteY1" fmla="*/ 1419726 h 1419726"/>
              <a:gd name="connsiteX2" fmla="*/ 2478505 w 2478505"/>
              <a:gd name="connsiteY2" fmla="*/ 1082842 h 1419726"/>
              <a:gd name="connsiteX3" fmla="*/ 2045368 w 2478505"/>
              <a:gd name="connsiteY3" fmla="*/ 697831 h 1419726"/>
              <a:gd name="connsiteX4" fmla="*/ 1864895 w 2478505"/>
              <a:gd name="connsiteY4" fmla="*/ 397042 h 1419726"/>
              <a:gd name="connsiteX5" fmla="*/ 1443790 w 2478505"/>
              <a:gd name="connsiteY5" fmla="*/ 445168 h 1419726"/>
              <a:gd name="connsiteX6" fmla="*/ 782053 w 2478505"/>
              <a:gd name="connsiteY6" fmla="*/ 0 h 1419726"/>
              <a:gd name="connsiteX7" fmla="*/ 445168 w 2478505"/>
              <a:gd name="connsiteY7" fmla="*/ 709863 h 1419726"/>
              <a:gd name="connsiteX8" fmla="*/ 0 w 2478505"/>
              <a:gd name="connsiteY8" fmla="*/ 1058779 h 1419726"/>
              <a:gd name="connsiteX9" fmla="*/ 240632 w 2478505"/>
              <a:gd name="connsiteY9" fmla="*/ 1419726 h 1419726"/>
              <a:gd name="connsiteX0" fmla="*/ 275804 w 2513677"/>
              <a:gd name="connsiteY0" fmla="*/ 1419726 h 1419726"/>
              <a:gd name="connsiteX1" fmla="*/ 2224919 w 2513677"/>
              <a:gd name="connsiteY1" fmla="*/ 1419726 h 1419726"/>
              <a:gd name="connsiteX2" fmla="*/ 2513677 w 2513677"/>
              <a:gd name="connsiteY2" fmla="*/ 1082842 h 1419726"/>
              <a:gd name="connsiteX3" fmla="*/ 2080540 w 2513677"/>
              <a:gd name="connsiteY3" fmla="*/ 697831 h 1419726"/>
              <a:gd name="connsiteX4" fmla="*/ 1900067 w 2513677"/>
              <a:gd name="connsiteY4" fmla="*/ 397042 h 1419726"/>
              <a:gd name="connsiteX5" fmla="*/ 1478962 w 2513677"/>
              <a:gd name="connsiteY5" fmla="*/ 445168 h 1419726"/>
              <a:gd name="connsiteX6" fmla="*/ 817225 w 2513677"/>
              <a:gd name="connsiteY6" fmla="*/ 0 h 1419726"/>
              <a:gd name="connsiteX7" fmla="*/ 480340 w 2513677"/>
              <a:gd name="connsiteY7" fmla="*/ 709863 h 1419726"/>
              <a:gd name="connsiteX8" fmla="*/ 35172 w 2513677"/>
              <a:gd name="connsiteY8" fmla="*/ 1058779 h 1419726"/>
              <a:gd name="connsiteX9" fmla="*/ 275804 w 2513677"/>
              <a:gd name="connsiteY9" fmla="*/ 1419726 h 1419726"/>
              <a:gd name="connsiteX0" fmla="*/ 275804 w 2513677"/>
              <a:gd name="connsiteY0" fmla="*/ 1419726 h 1419726"/>
              <a:gd name="connsiteX1" fmla="*/ 2224919 w 2513677"/>
              <a:gd name="connsiteY1" fmla="*/ 1419726 h 1419726"/>
              <a:gd name="connsiteX2" fmla="*/ 2513677 w 2513677"/>
              <a:gd name="connsiteY2" fmla="*/ 1082842 h 1419726"/>
              <a:gd name="connsiteX3" fmla="*/ 2080540 w 2513677"/>
              <a:gd name="connsiteY3" fmla="*/ 697831 h 1419726"/>
              <a:gd name="connsiteX4" fmla="*/ 1900067 w 2513677"/>
              <a:gd name="connsiteY4" fmla="*/ 397042 h 1419726"/>
              <a:gd name="connsiteX5" fmla="*/ 1478962 w 2513677"/>
              <a:gd name="connsiteY5" fmla="*/ 445168 h 1419726"/>
              <a:gd name="connsiteX6" fmla="*/ 817225 w 2513677"/>
              <a:gd name="connsiteY6" fmla="*/ 0 h 1419726"/>
              <a:gd name="connsiteX7" fmla="*/ 480340 w 2513677"/>
              <a:gd name="connsiteY7" fmla="*/ 709863 h 1419726"/>
              <a:gd name="connsiteX8" fmla="*/ 35172 w 2513677"/>
              <a:gd name="connsiteY8" fmla="*/ 1058779 h 1419726"/>
              <a:gd name="connsiteX9" fmla="*/ 275804 w 2513677"/>
              <a:gd name="connsiteY9" fmla="*/ 1419726 h 1419726"/>
              <a:gd name="connsiteX0" fmla="*/ 267103 w 2504976"/>
              <a:gd name="connsiteY0" fmla="*/ 1419726 h 1419726"/>
              <a:gd name="connsiteX1" fmla="*/ 2216218 w 2504976"/>
              <a:gd name="connsiteY1" fmla="*/ 1419726 h 1419726"/>
              <a:gd name="connsiteX2" fmla="*/ 2504976 w 2504976"/>
              <a:gd name="connsiteY2" fmla="*/ 1082842 h 1419726"/>
              <a:gd name="connsiteX3" fmla="*/ 2071839 w 2504976"/>
              <a:gd name="connsiteY3" fmla="*/ 697831 h 1419726"/>
              <a:gd name="connsiteX4" fmla="*/ 1891366 w 2504976"/>
              <a:gd name="connsiteY4" fmla="*/ 397042 h 1419726"/>
              <a:gd name="connsiteX5" fmla="*/ 1470261 w 2504976"/>
              <a:gd name="connsiteY5" fmla="*/ 445168 h 1419726"/>
              <a:gd name="connsiteX6" fmla="*/ 808524 w 2504976"/>
              <a:gd name="connsiteY6" fmla="*/ 0 h 1419726"/>
              <a:gd name="connsiteX7" fmla="*/ 351323 w 2504976"/>
              <a:gd name="connsiteY7" fmla="*/ 649705 h 1419726"/>
              <a:gd name="connsiteX8" fmla="*/ 26471 w 2504976"/>
              <a:gd name="connsiteY8" fmla="*/ 1058779 h 1419726"/>
              <a:gd name="connsiteX9" fmla="*/ 267103 w 2504976"/>
              <a:gd name="connsiteY9" fmla="*/ 1419726 h 1419726"/>
              <a:gd name="connsiteX0" fmla="*/ 267103 w 2504976"/>
              <a:gd name="connsiteY0" fmla="*/ 1421721 h 1421721"/>
              <a:gd name="connsiteX1" fmla="*/ 2216218 w 2504976"/>
              <a:gd name="connsiteY1" fmla="*/ 1421721 h 1421721"/>
              <a:gd name="connsiteX2" fmla="*/ 2504976 w 2504976"/>
              <a:gd name="connsiteY2" fmla="*/ 1084837 h 1421721"/>
              <a:gd name="connsiteX3" fmla="*/ 2071839 w 2504976"/>
              <a:gd name="connsiteY3" fmla="*/ 699826 h 1421721"/>
              <a:gd name="connsiteX4" fmla="*/ 1891366 w 2504976"/>
              <a:gd name="connsiteY4" fmla="*/ 399037 h 1421721"/>
              <a:gd name="connsiteX5" fmla="*/ 1470261 w 2504976"/>
              <a:gd name="connsiteY5" fmla="*/ 447163 h 1421721"/>
              <a:gd name="connsiteX6" fmla="*/ 808524 w 2504976"/>
              <a:gd name="connsiteY6" fmla="*/ 1995 h 1421721"/>
              <a:gd name="connsiteX7" fmla="*/ 351323 w 2504976"/>
              <a:gd name="connsiteY7" fmla="*/ 651700 h 1421721"/>
              <a:gd name="connsiteX8" fmla="*/ 26471 w 2504976"/>
              <a:gd name="connsiteY8" fmla="*/ 1060774 h 1421721"/>
              <a:gd name="connsiteX9" fmla="*/ 267103 w 2504976"/>
              <a:gd name="connsiteY9" fmla="*/ 1421721 h 1421721"/>
              <a:gd name="connsiteX0" fmla="*/ 267103 w 2504976"/>
              <a:gd name="connsiteY0" fmla="*/ 1429506 h 1429506"/>
              <a:gd name="connsiteX1" fmla="*/ 2216218 w 2504976"/>
              <a:gd name="connsiteY1" fmla="*/ 1429506 h 1429506"/>
              <a:gd name="connsiteX2" fmla="*/ 2504976 w 2504976"/>
              <a:gd name="connsiteY2" fmla="*/ 1092622 h 1429506"/>
              <a:gd name="connsiteX3" fmla="*/ 2071839 w 2504976"/>
              <a:gd name="connsiteY3" fmla="*/ 707611 h 1429506"/>
              <a:gd name="connsiteX4" fmla="*/ 1891366 w 2504976"/>
              <a:gd name="connsiteY4" fmla="*/ 406822 h 1429506"/>
              <a:gd name="connsiteX5" fmla="*/ 1470261 w 2504976"/>
              <a:gd name="connsiteY5" fmla="*/ 454948 h 1429506"/>
              <a:gd name="connsiteX6" fmla="*/ 808524 w 2504976"/>
              <a:gd name="connsiteY6" fmla="*/ 9780 h 1429506"/>
              <a:gd name="connsiteX7" fmla="*/ 351323 w 2504976"/>
              <a:gd name="connsiteY7" fmla="*/ 659485 h 1429506"/>
              <a:gd name="connsiteX8" fmla="*/ 26471 w 2504976"/>
              <a:gd name="connsiteY8" fmla="*/ 1068559 h 1429506"/>
              <a:gd name="connsiteX9" fmla="*/ 267103 w 2504976"/>
              <a:gd name="connsiteY9" fmla="*/ 1429506 h 1429506"/>
              <a:gd name="connsiteX0" fmla="*/ 267103 w 2504976"/>
              <a:gd name="connsiteY0" fmla="*/ 1423032 h 1423032"/>
              <a:gd name="connsiteX1" fmla="*/ 2216218 w 2504976"/>
              <a:gd name="connsiteY1" fmla="*/ 1423032 h 1423032"/>
              <a:gd name="connsiteX2" fmla="*/ 2504976 w 2504976"/>
              <a:gd name="connsiteY2" fmla="*/ 1086148 h 1423032"/>
              <a:gd name="connsiteX3" fmla="*/ 2071839 w 2504976"/>
              <a:gd name="connsiteY3" fmla="*/ 701137 h 1423032"/>
              <a:gd name="connsiteX4" fmla="*/ 1891366 w 2504976"/>
              <a:gd name="connsiteY4" fmla="*/ 400348 h 1423032"/>
              <a:gd name="connsiteX5" fmla="*/ 1518387 w 2504976"/>
              <a:gd name="connsiteY5" fmla="*/ 400348 h 1423032"/>
              <a:gd name="connsiteX6" fmla="*/ 808524 w 2504976"/>
              <a:gd name="connsiteY6" fmla="*/ 3306 h 1423032"/>
              <a:gd name="connsiteX7" fmla="*/ 351323 w 2504976"/>
              <a:gd name="connsiteY7" fmla="*/ 653011 h 1423032"/>
              <a:gd name="connsiteX8" fmla="*/ 26471 w 2504976"/>
              <a:gd name="connsiteY8" fmla="*/ 1062085 h 1423032"/>
              <a:gd name="connsiteX9" fmla="*/ 267103 w 2504976"/>
              <a:gd name="connsiteY9" fmla="*/ 1423032 h 1423032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23794"/>
              <a:gd name="connsiteY0" fmla="*/ 1429619 h 1429619"/>
              <a:gd name="connsiteX1" fmla="*/ 2216218 w 2523794"/>
              <a:gd name="connsiteY1" fmla="*/ 1429619 h 1429619"/>
              <a:gd name="connsiteX2" fmla="*/ 2504976 w 2523794"/>
              <a:gd name="connsiteY2" fmla="*/ 1092735 h 1429619"/>
              <a:gd name="connsiteX3" fmla="*/ 2071839 w 2523794"/>
              <a:gd name="connsiteY3" fmla="*/ 707724 h 1429619"/>
              <a:gd name="connsiteX4" fmla="*/ 1891366 w 2523794"/>
              <a:gd name="connsiteY4" fmla="*/ 406935 h 1429619"/>
              <a:gd name="connsiteX5" fmla="*/ 1518387 w 2523794"/>
              <a:gd name="connsiteY5" fmla="*/ 406935 h 1429619"/>
              <a:gd name="connsiteX6" fmla="*/ 808524 w 2523794"/>
              <a:gd name="connsiteY6" fmla="*/ 9893 h 1429619"/>
              <a:gd name="connsiteX7" fmla="*/ 351323 w 2523794"/>
              <a:gd name="connsiteY7" fmla="*/ 659598 h 1429619"/>
              <a:gd name="connsiteX8" fmla="*/ 26471 w 2523794"/>
              <a:gd name="connsiteY8" fmla="*/ 1068672 h 1429619"/>
              <a:gd name="connsiteX9" fmla="*/ 267103 w 2523794"/>
              <a:gd name="connsiteY9" fmla="*/ 1429619 h 1429619"/>
              <a:gd name="connsiteX0" fmla="*/ 267103 w 2506142"/>
              <a:gd name="connsiteY0" fmla="*/ 1429619 h 1429619"/>
              <a:gd name="connsiteX1" fmla="*/ 2216218 w 2506142"/>
              <a:gd name="connsiteY1" fmla="*/ 1429619 h 1429619"/>
              <a:gd name="connsiteX2" fmla="*/ 2504976 w 2506142"/>
              <a:gd name="connsiteY2" fmla="*/ 1092735 h 1429619"/>
              <a:gd name="connsiteX3" fmla="*/ 2071839 w 2506142"/>
              <a:gd name="connsiteY3" fmla="*/ 707724 h 1429619"/>
              <a:gd name="connsiteX4" fmla="*/ 1891366 w 2506142"/>
              <a:gd name="connsiteY4" fmla="*/ 406935 h 1429619"/>
              <a:gd name="connsiteX5" fmla="*/ 1518387 w 2506142"/>
              <a:gd name="connsiteY5" fmla="*/ 406935 h 1429619"/>
              <a:gd name="connsiteX6" fmla="*/ 808524 w 2506142"/>
              <a:gd name="connsiteY6" fmla="*/ 9893 h 1429619"/>
              <a:gd name="connsiteX7" fmla="*/ 351323 w 2506142"/>
              <a:gd name="connsiteY7" fmla="*/ 659598 h 1429619"/>
              <a:gd name="connsiteX8" fmla="*/ 26471 w 2506142"/>
              <a:gd name="connsiteY8" fmla="*/ 1068672 h 1429619"/>
              <a:gd name="connsiteX9" fmla="*/ 267103 w 2506142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92735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44609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13128"/>
              <a:gd name="connsiteY0" fmla="*/ 1429619 h 1429619"/>
              <a:gd name="connsiteX1" fmla="*/ 2216218 w 2513128"/>
              <a:gd name="connsiteY1" fmla="*/ 1429619 h 1429619"/>
              <a:gd name="connsiteX2" fmla="*/ 2504976 w 2513128"/>
              <a:gd name="connsiteY2" fmla="*/ 1044609 h 1429619"/>
              <a:gd name="connsiteX3" fmla="*/ 2071839 w 2513128"/>
              <a:gd name="connsiteY3" fmla="*/ 707724 h 1429619"/>
              <a:gd name="connsiteX4" fmla="*/ 1891366 w 2513128"/>
              <a:gd name="connsiteY4" fmla="*/ 406935 h 1429619"/>
              <a:gd name="connsiteX5" fmla="*/ 1518387 w 2513128"/>
              <a:gd name="connsiteY5" fmla="*/ 406935 h 1429619"/>
              <a:gd name="connsiteX6" fmla="*/ 808524 w 2513128"/>
              <a:gd name="connsiteY6" fmla="*/ 9893 h 1429619"/>
              <a:gd name="connsiteX7" fmla="*/ 351323 w 2513128"/>
              <a:gd name="connsiteY7" fmla="*/ 659598 h 1429619"/>
              <a:gd name="connsiteX8" fmla="*/ 26471 w 2513128"/>
              <a:gd name="connsiteY8" fmla="*/ 1068672 h 1429619"/>
              <a:gd name="connsiteX9" fmla="*/ 267103 w 2513128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44609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06142"/>
              <a:gd name="connsiteY0" fmla="*/ 1429619 h 1429619"/>
              <a:gd name="connsiteX1" fmla="*/ 2216218 w 2506142"/>
              <a:gd name="connsiteY1" fmla="*/ 1429619 h 1429619"/>
              <a:gd name="connsiteX2" fmla="*/ 2504976 w 2506142"/>
              <a:gd name="connsiteY2" fmla="*/ 1044609 h 1429619"/>
              <a:gd name="connsiteX3" fmla="*/ 2071839 w 2506142"/>
              <a:gd name="connsiteY3" fmla="*/ 707724 h 1429619"/>
              <a:gd name="connsiteX4" fmla="*/ 1891366 w 2506142"/>
              <a:gd name="connsiteY4" fmla="*/ 406935 h 1429619"/>
              <a:gd name="connsiteX5" fmla="*/ 1518387 w 2506142"/>
              <a:gd name="connsiteY5" fmla="*/ 406935 h 1429619"/>
              <a:gd name="connsiteX6" fmla="*/ 808524 w 2506142"/>
              <a:gd name="connsiteY6" fmla="*/ 9893 h 1429619"/>
              <a:gd name="connsiteX7" fmla="*/ 351323 w 2506142"/>
              <a:gd name="connsiteY7" fmla="*/ 659598 h 1429619"/>
              <a:gd name="connsiteX8" fmla="*/ 26471 w 2506142"/>
              <a:gd name="connsiteY8" fmla="*/ 1068672 h 1429619"/>
              <a:gd name="connsiteX9" fmla="*/ 267103 w 2506142"/>
              <a:gd name="connsiteY9" fmla="*/ 1429619 h 1429619"/>
              <a:gd name="connsiteX0" fmla="*/ 241877 w 2480916"/>
              <a:gd name="connsiteY0" fmla="*/ 1429619 h 1429619"/>
              <a:gd name="connsiteX1" fmla="*/ 2190992 w 2480916"/>
              <a:gd name="connsiteY1" fmla="*/ 1429619 h 1429619"/>
              <a:gd name="connsiteX2" fmla="*/ 2479750 w 2480916"/>
              <a:gd name="connsiteY2" fmla="*/ 1044609 h 1429619"/>
              <a:gd name="connsiteX3" fmla="*/ 2046613 w 2480916"/>
              <a:gd name="connsiteY3" fmla="*/ 707724 h 1429619"/>
              <a:gd name="connsiteX4" fmla="*/ 1866140 w 2480916"/>
              <a:gd name="connsiteY4" fmla="*/ 406935 h 1429619"/>
              <a:gd name="connsiteX5" fmla="*/ 1493161 w 2480916"/>
              <a:gd name="connsiteY5" fmla="*/ 406935 h 1429619"/>
              <a:gd name="connsiteX6" fmla="*/ 783298 w 2480916"/>
              <a:gd name="connsiteY6" fmla="*/ 9893 h 1429619"/>
              <a:gd name="connsiteX7" fmla="*/ 326097 w 2480916"/>
              <a:gd name="connsiteY7" fmla="*/ 659598 h 1429619"/>
              <a:gd name="connsiteX8" fmla="*/ 1245 w 2480916"/>
              <a:gd name="connsiteY8" fmla="*/ 1068672 h 1429619"/>
              <a:gd name="connsiteX9" fmla="*/ 241877 w 2480916"/>
              <a:gd name="connsiteY9" fmla="*/ 1429619 h 1429619"/>
              <a:gd name="connsiteX0" fmla="*/ 241877 w 2444251"/>
              <a:gd name="connsiteY0" fmla="*/ 1429619 h 1429619"/>
              <a:gd name="connsiteX1" fmla="*/ 2190992 w 2444251"/>
              <a:gd name="connsiteY1" fmla="*/ 1429619 h 1429619"/>
              <a:gd name="connsiteX2" fmla="*/ 2431623 w 2444251"/>
              <a:gd name="connsiteY2" fmla="*/ 1044609 h 1429619"/>
              <a:gd name="connsiteX3" fmla="*/ 2046613 w 2444251"/>
              <a:gd name="connsiteY3" fmla="*/ 707724 h 1429619"/>
              <a:gd name="connsiteX4" fmla="*/ 1866140 w 2444251"/>
              <a:gd name="connsiteY4" fmla="*/ 406935 h 1429619"/>
              <a:gd name="connsiteX5" fmla="*/ 1493161 w 2444251"/>
              <a:gd name="connsiteY5" fmla="*/ 406935 h 1429619"/>
              <a:gd name="connsiteX6" fmla="*/ 783298 w 2444251"/>
              <a:gd name="connsiteY6" fmla="*/ 9893 h 1429619"/>
              <a:gd name="connsiteX7" fmla="*/ 326097 w 2444251"/>
              <a:gd name="connsiteY7" fmla="*/ 659598 h 1429619"/>
              <a:gd name="connsiteX8" fmla="*/ 1245 w 2444251"/>
              <a:gd name="connsiteY8" fmla="*/ 1068672 h 1429619"/>
              <a:gd name="connsiteX9" fmla="*/ 241877 w 2444251"/>
              <a:gd name="connsiteY9" fmla="*/ 1429619 h 1429619"/>
              <a:gd name="connsiteX0" fmla="*/ 241877 w 2450796"/>
              <a:gd name="connsiteY0" fmla="*/ 1429619 h 1489777"/>
              <a:gd name="connsiteX1" fmla="*/ 2154898 w 2450796"/>
              <a:gd name="connsiteY1" fmla="*/ 1489777 h 1489777"/>
              <a:gd name="connsiteX2" fmla="*/ 2431623 w 2450796"/>
              <a:gd name="connsiteY2" fmla="*/ 1044609 h 1489777"/>
              <a:gd name="connsiteX3" fmla="*/ 2046613 w 2450796"/>
              <a:gd name="connsiteY3" fmla="*/ 707724 h 1489777"/>
              <a:gd name="connsiteX4" fmla="*/ 1866140 w 2450796"/>
              <a:gd name="connsiteY4" fmla="*/ 406935 h 1489777"/>
              <a:gd name="connsiteX5" fmla="*/ 1493161 w 2450796"/>
              <a:gd name="connsiteY5" fmla="*/ 406935 h 1489777"/>
              <a:gd name="connsiteX6" fmla="*/ 783298 w 2450796"/>
              <a:gd name="connsiteY6" fmla="*/ 9893 h 1489777"/>
              <a:gd name="connsiteX7" fmla="*/ 326097 w 2450796"/>
              <a:gd name="connsiteY7" fmla="*/ 659598 h 1489777"/>
              <a:gd name="connsiteX8" fmla="*/ 1245 w 2450796"/>
              <a:gd name="connsiteY8" fmla="*/ 1068672 h 1489777"/>
              <a:gd name="connsiteX9" fmla="*/ 241877 w 2450796"/>
              <a:gd name="connsiteY9" fmla="*/ 1429619 h 1489777"/>
              <a:gd name="connsiteX0" fmla="*/ 241877 w 2434811"/>
              <a:gd name="connsiteY0" fmla="*/ 1429619 h 1491403"/>
              <a:gd name="connsiteX1" fmla="*/ 2154898 w 2434811"/>
              <a:gd name="connsiteY1" fmla="*/ 1489777 h 1491403"/>
              <a:gd name="connsiteX2" fmla="*/ 2431623 w 2434811"/>
              <a:gd name="connsiteY2" fmla="*/ 1044609 h 1491403"/>
              <a:gd name="connsiteX3" fmla="*/ 2046613 w 2434811"/>
              <a:gd name="connsiteY3" fmla="*/ 707724 h 1491403"/>
              <a:gd name="connsiteX4" fmla="*/ 1866140 w 2434811"/>
              <a:gd name="connsiteY4" fmla="*/ 406935 h 1491403"/>
              <a:gd name="connsiteX5" fmla="*/ 1493161 w 2434811"/>
              <a:gd name="connsiteY5" fmla="*/ 406935 h 1491403"/>
              <a:gd name="connsiteX6" fmla="*/ 783298 w 2434811"/>
              <a:gd name="connsiteY6" fmla="*/ 9893 h 1491403"/>
              <a:gd name="connsiteX7" fmla="*/ 326097 w 2434811"/>
              <a:gd name="connsiteY7" fmla="*/ 659598 h 1491403"/>
              <a:gd name="connsiteX8" fmla="*/ 1245 w 2434811"/>
              <a:gd name="connsiteY8" fmla="*/ 1068672 h 1491403"/>
              <a:gd name="connsiteX9" fmla="*/ 241877 w 2434811"/>
              <a:gd name="connsiteY9" fmla="*/ 1429619 h 1491403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32063 h 1492221"/>
              <a:gd name="connsiteX1" fmla="*/ 2154898 w 2433666"/>
              <a:gd name="connsiteY1" fmla="*/ 1492221 h 1492221"/>
              <a:gd name="connsiteX2" fmla="*/ 2431623 w 2433666"/>
              <a:gd name="connsiteY2" fmla="*/ 1047053 h 1492221"/>
              <a:gd name="connsiteX3" fmla="*/ 2046613 w 2433666"/>
              <a:gd name="connsiteY3" fmla="*/ 710168 h 1492221"/>
              <a:gd name="connsiteX4" fmla="*/ 1866140 w 2433666"/>
              <a:gd name="connsiteY4" fmla="*/ 409379 h 1492221"/>
              <a:gd name="connsiteX5" fmla="*/ 1493161 w 2433666"/>
              <a:gd name="connsiteY5" fmla="*/ 409379 h 1492221"/>
              <a:gd name="connsiteX6" fmla="*/ 783298 w 2433666"/>
              <a:gd name="connsiteY6" fmla="*/ 12337 h 1492221"/>
              <a:gd name="connsiteX7" fmla="*/ 326097 w 2433666"/>
              <a:gd name="connsiteY7" fmla="*/ 662042 h 1492221"/>
              <a:gd name="connsiteX8" fmla="*/ 1245 w 2433666"/>
              <a:gd name="connsiteY8" fmla="*/ 1071116 h 1492221"/>
              <a:gd name="connsiteX9" fmla="*/ 241877 w 2433666"/>
              <a:gd name="connsiteY9" fmla="*/ 1432063 h 1492221"/>
              <a:gd name="connsiteX0" fmla="*/ 241877 w 2433666"/>
              <a:gd name="connsiteY0" fmla="*/ 1432063 h 1492221"/>
              <a:gd name="connsiteX1" fmla="*/ 2154898 w 2433666"/>
              <a:gd name="connsiteY1" fmla="*/ 1492221 h 1492221"/>
              <a:gd name="connsiteX2" fmla="*/ 2431623 w 2433666"/>
              <a:gd name="connsiteY2" fmla="*/ 1047053 h 1492221"/>
              <a:gd name="connsiteX3" fmla="*/ 2046613 w 2433666"/>
              <a:gd name="connsiteY3" fmla="*/ 710168 h 1492221"/>
              <a:gd name="connsiteX4" fmla="*/ 1866140 w 2433666"/>
              <a:gd name="connsiteY4" fmla="*/ 409379 h 1492221"/>
              <a:gd name="connsiteX5" fmla="*/ 1493161 w 2433666"/>
              <a:gd name="connsiteY5" fmla="*/ 409379 h 1492221"/>
              <a:gd name="connsiteX6" fmla="*/ 783298 w 2433666"/>
              <a:gd name="connsiteY6" fmla="*/ 12337 h 1492221"/>
              <a:gd name="connsiteX7" fmla="*/ 326097 w 2433666"/>
              <a:gd name="connsiteY7" fmla="*/ 662042 h 1492221"/>
              <a:gd name="connsiteX8" fmla="*/ 1245 w 2433666"/>
              <a:gd name="connsiteY8" fmla="*/ 1071116 h 1492221"/>
              <a:gd name="connsiteX9" fmla="*/ 241877 w 2433666"/>
              <a:gd name="connsiteY9" fmla="*/ 1432063 h 1492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33666" h="1492221">
                <a:moveTo>
                  <a:pt x="241877" y="1432063"/>
                </a:moveTo>
                <a:lnTo>
                  <a:pt x="2154898" y="1492221"/>
                </a:lnTo>
                <a:cubicBezTo>
                  <a:pt x="2347404" y="1460138"/>
                  <a:pt x="2449670" y="1285679"/>
                  <a:pt x="2431623" y="1047053"/>
                </a:cubicBezTo>
                <a:cubicBezTo>
                  <a:pt x="2413576" y="808427"/>
                  <a:pt x="2305292" y="800405"/>
                  <a:pt x="2046613" y="710168"/>
                </a:cubicBezTo>
                <a:cubicBezTo>
                  <a:pt x="1944345" y="595868"/>
                  <a:pt x="2006508" y="579826"/>
                  <a:pt x="1866140" y="409379"/>
                </a:cubicBezTo>
                <a:cubicBezTo>
                  <a:pt x="1725772" y="238932"/>
                  <a:pt x="1493161" y="427427"/>
                  <a:pt x="1493161" y="409379"/>
                </a:cubicBezTo>
                <a:cubicBezTo>
                  <a:pt x="1252529" y="246953"/>
                  <a:pt x="1170314" y="-65869"/>
                  <a:pt x="783298" y="12337"/>
                </a:cubicBezTo>
                <a:cubicBezTo>
                  <a:pt x="396282" y="90543"/>
                  <a:pt x="480502" y="317137"/>
                  <a:pt x="326097" y="662042"/>
                </a:cubicBezTo>
                <a:cubicBezTo>
                  <a:pt x="195755" y="838505"/>
                  <a:pt x="15282" y="942779"/>
                  <a:pt x="1245" y="1071116"/>
                </a:cubicBezTo>
                <a:cubicBezTo>
                  <a:pt x="-12792" y="1199453"/>
                  <a:pt x="93488" y="1408000"/>
                  <a:pt x="241877" y="1432063"/>
                </a:cubicBezTo>
                <a:close/>
              </a:path>
            </a:pathLst>
          </a:custGeom>
          <a:solidFill>
            <a:schemeClr val="bg1"/>
          </a:solidFill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 11"/>
          <p:cNvSpPr/>
          <p:nvPr/>
        </p:nvSpPr>
        <p:spPr>
          <a:xfrm rot="14306136">
            <a:off x="4243116" y="2623538"/>
            <a:ext cx="1357553" cy="832394"/>
          </a:xfrm>
          <a:custGeom>
            <a:avLst/>
            <a:gdLst>
              <a:gd name="connsiteX0" fmla="*/ 240632 w 2478505"/>
              <a:gd name="connsiteY0" fmla="*/ 1419726 h 1419726"/>
              <a:gd name="connsiteX1" fmla="*/ 2189747 w 2478505"/>
              <a:gd name="connsiteY1" fmla="*/ 1419726 h 1419726"/>
              <a:gd name="connsiteX2" fmla="*/ 2478505 w 2478505"/>
              <a:gd name="connsiteY2" fmla="*/ 1082842 h 1419726"/>
              <a:gd name="connsiteX3" fmla="*/ 2045368 w 2478505"/>
              <a:gd name="connsiteY3" fmla="*/ 697831 h 1419726"/>
              <a:gd name="connsiteX4" fmla="*/ 1864895 w 2478505"/>
              <a:gd name="connsiteY4" fmla="*/ 397042 h 1419726"/>
              <a:gd name="connsiteX5" fmla="*/ 1443790 w 2478505"/>
              <a:gd name="connsiteY5" fmla="*/ 445168 h 1419726"/>
              <a:gd name="connsiteX6" fmla="*/ 782053 w 2478505"/>
              <a:gd name="connsiteY6" fmla="*/ 0 h 1419726"/>
              <a:gd name="connsiteX7" fmla="*/ 445168 w 2478505"/>
              <a:gd name="connsiteY7" fmla="*/ 709863 h 1419726"/>
              <a:gd name="connsiteX8" fmla="*/ 0 w 2478505"/>
              <a:gd name="connsiteY8" fmla="*/ 1058779 h 1419726"/>
              <a:gd name="connsiteX9" fmla="*/ 240632 w 2478505"/>
              <a:gd name="connsiteY9" fmla="*/ 1419726 h 1419726"/>
              <a:gd name="connsiteX0" fmla="*/ 275804 w 2513677"/>
              <a:gd name="connsiteY0" fmla="*/ 1419726 h 1419726"/>
              <a:gd name="connsiteX1" fmla="*/ 2224919 w 2513677"/>
              <a:gd name="connsiteY1" fmla="*/ 1419726 h 1419726"/>
              <a:gd name="connsiteX2" fmla="*/ 2513677 w 2513677"/>
              <a:gd name="connsiteY2" fmla="*/ 1082842 h 1419726"/>
              <a:gd name="connsiteX3" fmla="*/ 2080540 w 2513677"/>
              <a:gd name="connsiteY3" fmla="*/ 697831 h 1419726"/>
              <a:gd name="connsiteX4" fmla="*/ 1900067 w 2513677"/>
              <a:gd name="connsiteY4" fmla="*/ 397042 h 1419726"/>
              <a:gd name="connsiteX5" fmla="*/ 1478962 w 2513677"/>
              <a:gd name="connsiteY5" fmla="*/ 445168 h 1419726"/>
              <a:gd name="connsiteX6" fmla="*/ 817225 w 2513677"/>
              <a:gd name="connsiteY6" fmla="*/ 0 h 1419726"/>
              <a:gd name="connsiteX7" fmla="*/ 480340 w 2513677"/>
              <a:gd name="connsiteY7" fmla="*/ 709863 h 1419726"/>
              <a:gd name="connsiteX8" fmla="*/ 35172 w 2513677"/>
              <a:gd name="connsiteY8" fmla="*/ 1058779 h 1419726"/>
              <a:gd name="connsiteX9" fmla="*/ 275804 w 2513677"/>
              <a:gd name="connsiteY9" fmla="*/ 1419726 h 1419726"/>
              <a:gd name="connsiteX0" fmla="*/ 275804 w 2513677"/>
              <a:gd name="connsiteY0" fmla="*/ 1419726 h 1419726"/>
              <a:gd name="connsiteX1" fmla="*/ 2224919 w 2513677"/>
              <a:gd name="connsiteY1" fmla="*/ 1419726 h 1419726"/>
              <a:gd name="connsiteX2" fmla="*/ 2513677 w 2513677"/>
              <a:gd name="connsiteY2" fmla="*/ 1082842 h 1419726"/>
              <a:gd name="connsiteX3" fmla="*/ 2080540 w 2513677"/>
              <a:gd name="connsiteY3" fmla="*/ 697831 h 1419726"/>
              <a:gd name="connsiteX4" fmla="*/ 1900067 w 2513677"/>
              <a:gd name="connsiteY4" fmla="*/ 397042 h 1419726"/>
              <a:gd name="connsiteX5" fmla="*/ 1478962 w 2513677"/>
              <a:gd name="connsiteY5" fmla="*/ 445168 h 1419726"/>
              <a:gd name="connsiteX6" fmla="*/ 817225 w 2513677"/>
              <a:gd name="connsiteY6" fmla="*/ 0 h 1419726"/>
              <a:gd name="connsiteX7" fmla="*/ 480340 w 2513677"/>
              <a:gd name="connsiteY7" fmla="*/ 709863 h 1419726"/>
              <a:gd name="connsiteX8" fmla="*/ 35172 w 2513677"/>
              <a:gd name="connsiteY8" fmla="*/ 1058779 h 1419726"/>
              <a:gd name="connsiteX9" fmla="*/ 275804 w 2513677"/>
              <a:gd name="connsiteY9" fmla="*/ 1419726 h 1419726"/>
              <a:gd name="connsiteX0" fmla="*/ 267103 w 2504976"/>
              <a:gd name="connsiteY0" fmla="*/ 1419726 h 1419726"/>
              <a:gd name="connsiteX1" fmla="*/ 2216218 w 2504976"/>
              <a:gd name="connsiteY1" fmla="*/ 1419726 h 1419726"/>
              <a:gd name="connsiteX2" fmla="*/ 2504976 w 2504976"/>
              <a:gd name="connsiteY2" fmla="*/ 1082842 h 1419726"/>
              <a:gd name="connsiteX3" fmla="*/ 2071839 w 2504976"/>
              <a:gd name="connsiteY3" fmla="*/ 697831 h 1419726"/>
              <a:gd name="connsiteX4" fmla="*/ 1891366 w 2504976"/>
              <a:gd name="connsiteY4" fmla="*/ 397042 h 1419726"/>
              <a:gd name="connsiteX5" fmla="*/ 1470261 w 2504976"/>
              <a:gd name="connsiteY5" fmla="*/ 445168 h 1419726"/>
              <a:gd name="connsiteX6" fmla="*/ 808524 w 2504976"/>
              <a:gd name="connsiteY6" fmla="*/ 0 h 1419726"/>
              <a:gd name="connsiteX7" fmla="*/ 351323 w 2504976"/>
              <a:gd name="connsiteY7" fmla="*/ 649705 h 1419726"/>
              <a:gd name="connsiteX8" fmla="*/ 26471 w 2504976"/>
              <a:gd name="connsiteY8" fmla="*/ 1058779 h 1419726"/>
              <a:gd name="connsiteX9" fmla="*/ 267103 w 2504976"/>
              <a:gd name="connsiteY9" fmla="*/ 1419726 h 1419726"/>
              <a:gd name="connsiteX0" fmla="*/ 267103 w 2504976"/>
              <a:gd name="connsiteY0" fmla="*/ 1421721 h 1421721"/>
              <a:gd name="connsiteX1" fmla="*/ 2216218 w 2504976"/>
              <a:gd name="connsiteY1" fmla="*/ 1421721 h 1421721"/>
              <a:gd name="connsiteX2" fmla="*/ 2504976 w 2504976"/>
              <a:gd name="connsiteY2" fmla="*/ 1084837 h 1421721"/>
              <a:gd name="connsiteX3" fmla="*/ 2071839 w 2504976"/>
              <a:gd name="connsiteY3" fmla="*/ 699826 h 1421721"/>
              <a:gd name="connsiteX4" fmla="*/ 1891366 w 2504976"/>
              <a:gd name="connsiteY4" fmla="*/ 399037 h 1421721"/>
              <a:gd name="connsiteX5" fmla="*/ 1470261 w 2504976"/>
              <a:gd name="connsiteY5" fmla="*/ 447163 h 1421721"/>
              <a:gd name="connsiteX6" fmla="*/ 808524 w 2504976"/>
              <a:gd name="connsiteY6" fmla="*/ 1995 h 1421721"/>
              <a:gd name="connsiteX7" fmla="*/ 351323 w 2504976"/>
              <a:gd name="connsiteY7" fmla="*/ 651700 h 1421721"/>
              <a:gd name="connsiteX8" fmla="*/ 26471 w 2504976"/>
              <a:gd name="connsiteY8" fmla="*/ 1060774 h 1421721"/>
              <a:gd name="connsiteX9" fmla="*/ 267103 w 2504976"/>
              <a:gd name="connsiteY9" fmla="*/ 1421721 h 1421721"/>
              <a:gd name="connsiteX0" fmla="*/ 267103 w 2504976"/>
              <a:gd name="connsiteY0" fmla="*/ 1429506 h 1429506"/>
              <a:gd name="connsiteX1" fmla="*/ 2216218 w 2504976"/>
              <a:gd name="connsiteY1" fmla="*/ 1429506 h 1429506"/>
              <a:gd name="connsiteX2" fmla="*/ 2504976 w 2504976"/>
              <a:gd name="connsiteY2" fmla="*/ 1092622 h 1429506"/>
              <a:gd name="connsiteX3" fmla="*/ 2071839 w 2504976"/>
              <a:gd name="connsiteY3" fmla="*/ 707611 h 1429506"/>
              <a:gd name="connsiteX4" fmla="*/ 1891366 w 2504976"/>
              <a:gd name="connsiteY4" fmla="*/ 406822 h 1429506"/>
              <a:gd name="connsiteX5" fmla="*/ 1470261 w 2504976"/>
              <a:gd name="connsiteY5" fmla="*/ 454948 h 1429506"/>
              <a:gd name="connsiteX6" fmla="*/ 808524 w 2504976"/>
              <a:gd name="connsiteY6" fmla="*/ 9780 h 1429506"/>
              <a:gd name="connsiteX7" fmla="*/ 351323 w 2504976"/>
              <a:gd name="connsiteY7" fmla="*/ 659485 h 1429506"/>
              <a:gd name="connsiteX8" fmla="*/ 26471 w 2504976"/>
              <a:gd name="connsiteY8" fmla="*/ 1068559 h 1429506"/>
              <a:gd name="connsiteX9" fmla="*/ 267103 w 2504976"/>
              <a:gd name="connsiteY9" fmla="*/ 1429506 h 1429506"/>
              <a:gd name="connsiteX0" fmla="*/ 267103 w 2504976"/>
              <a:gd name="connsiteY0" fmla="*/ 1423032 h 1423032"/>
              <a:gd name="connsiteX1" fmla="*/ 2216218 w 2504976"/>
              <a:gd name="connsiteY1" fmla="*/ 1423032 h 1423032"/>
              <a:gd name="connsiteX2" fmla="*/ 2504976 w 2504976"/>
              <a:gd name="connsiteY2" fmla="*/ 1086148 h 1423032"/>
              <a:gd name="connsiteX3" fmla="*/ 2071839 w 2504976"/>
              <a:gd name="connsiteY3" fmla="*/ 701137 h 1423032"/>
              <a:gd name="connsiteX4" fmla="*/ 1891366 w 2504976"/>
              <a:gd name="connsiteY4" fmla="*/ 400348 h 1423032"/>
              <a:gd name="connsiteX5" fmla="*/ 1518387 w 2504976"/>
              <a:gd name="connsiteY5" fmla="*/ 400348 h 1423032"/>
              <a:gd name="connsiteX6" fmla="*/ 808524 w 2504976"/>
              <a:gd name="connsiteY6" fmla="*/ 3306 h 1423032"/>
              <a:gd name="connsiteX7" fmla="*/ 351323 w 2504976"/>
              <a:gd name="connsiteY7" fmla="*/ 653011 h 1423032"/>
              <a:gd name="connsiteX8" fmla="*/ 26471 w 2504976"/>
              <a:gd name="connsiteY8" fmla="*/ 1062085 h 1423032"/>
              <a:gd name="connsiteX9" fmla="*/ 267103 w 2504976"/>
              <a:gd name="connsiteY9" fmla="*/ 1423032 h 1423032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23794"/>
              <a:gd name="connsiteY0" fmla="*/ 1429619 h 1429619"/>
              <a:gd name="connsiteX1" fmla="*/ 2216218 w 2523794"/>
              <a:gd name="connsiteY1" fmla="*/ 1429619 h 1429619"/>
              <a:gd name="connsiteX2" fmla="*/ 2504976 w 2523794"/>
              <a:gd name="connsiteY2" fmla="*/ 1092735 h 1429619"/>
              <a:gd name="connsiteX3" fmla="*/ 2071839 w 2523794"/>
              <a:gd name="connsiteY3" fmla="*/ 707724 h 1429619"/>
              <a:gd name="connsiteX4" fmla="*/ 1891366 w 2523794"/>
              <a:gd name="connsiteY4" fmla="*/ 406935 h 1429619"/>
              <a:gd name="connsiteX5" fmla="*/ 1518387 w 2523794"/>
              <a:gd name="connsiteY5" fmla="*/ 406935 h 1429619"/>
              <a:gd name="connsiteX6" fmla="*/ 808524 w 2523794"/>
              <a:gd name="connsiteY6" fmla="*/ 9893 h 1429619"/>
              <a:gd name="connsiteX7" fmla="*/ 351323 w 2523794"/>
              <a:gd name="connsiteY7" fmla="*/ 659598 h 1429619"/>
              <a:gd name="connsiteX8" fmla="*/ 26471 w 2523794"/>
              <a:gd name="connsiteY8" fmla="*/ 1068672 h 1429619"/>
              <a:gd name="connsiteX9" fmla="*/ 267103 w 2523794"/>
              <a:gd name="connsiteY9" fmla="*/ 1429619 h 1429619"/>
              <a:gd name="connsiteX0" fmla="*/ 267103 w 2506142"/>
              <a:gd name="connsiteY0" fmla="*/ 1429619 h 1429619"/>
              <a:gd name="connsiteX1" fmla="*/ 2216218 w 2506142"/>
              <a:gd name="connsiteY1" fmla="*/ 1429619 h 1429619"/>
              <a:gd name="connsiteX2" fmla="*/ 2504976 w 2506142"/>
              <a:gd name="connsiteY2" fmla="*/ 1092735 h 1429619"/>
              <a:gd name="connsiteX3" fmla="*/ 2071839 w 2506142"/>
              <a:gd name="connsiteY3" fmla="*/ 707724 h 1429619"/>
              <a:gd name="connsiteX4" fmla="*/ 1891366 w 2506142"/>
              <a:gd name="connsiteY4" fmla="*/ 406935 h 1429619"/>
              <a:gd name="connsiteX5" fmla="*/ 1518387 w 2506142"/>
              <a:gd name="connsiteY5" fmla="*/ 406935 h 1429619"/>
              <a:gd name="connsiteX6" fmla="*/ 808524 w 2506142"/>
              <a:gd name="connsiteY6" fmla="*/ 9893 h 1429619"/>
              <a:gd name="connsiteX7" fmla="*/ 351323 w 2506142"/>
              <a:gd name="connsiteY7" fmla="*/ 659598 h 1429619"/>
              <a:gd name="connsiteX8" fmla="*/ 26471 w 2506142"/>
              <a:gd name="connsiteY8" fmla="*/ 1068672 h 1429619"/>
              <a:gd name="connsiteX9" fmla="*/ 267103 w 2506142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92735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44609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13128"/>
              <a:gd name="connsiteY0" fmla="*/ 1429619 h 1429619"/>
              <a:gd name="connsiteX1" fmla="*/ 2216218 w 2513128"/>
              <a:gd name="connsiteY1" fmla="*/ 1429619 h 1429619"/>
              <a:gd name="connsiteX2" fmla="*/ 2504976 w 2513128"/>
              <a:gd name="connsiteY2" fmla="*/ 1044609 h 1429619"/>
              <a:gd name="connsiteX3" fmla="*/ 2071839 w 2513128"/>
              <a:gd name="connsiteY3" fmla="*/ 707724 h 1429619"/>
              <a:gd name="connsiteX4" fmla="*/ 1891366 w 2513128"/>
              <a:gd name="connsiteY4" fmla="*/ 406935 h 1429619"/>
              <a:gd name="connsiteX5" fmla="*/ 1518387 w 2513128"/>
              <a:gd name="connsiteY5" fmla="*/ 406935 h 1429619"/>
              <a:gd name="connsiteX6" fmla="*/ 808524 w 2513128"/>
              <a:gd name="connsiteY6" fmla="*/ 9893 h 1429619"/>
              <a:gd name="connsiteX7" fmla="*/ 351323 w 2513128"/>
              <a:gd name="connsiteY7" fmla="*/ 659598 h 1429619"/>
              <a:gd name="connsiteX8" fmla="*/ 26471 w 2513128"/>
              <a:gd name="connsiteY8" fmla="*/ 1068672 h 1429619"/>
              <a:gd name="connsiteX9" fmla="*/ 267103 w 2513128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44609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06142"/>
              <a:gd name="connsiteY0" fmla="*/ 1429619 h 1429619"/>
              <a:gd name="connsiteX1" fmla="*/ 2216218 w 2506142"/>
              <a:gd name="connsiteY1" fmla="*/ 1429619 h 1429619"/>
              <a:gd name="connsiteX2" fmla="*/ 2504976 w 2506142"/>
              <a:gd name="connsiteY2" fmla="*/ 1044609 h 1429619"/>
              <a:gd name="connsiteX3" fmla="*/ 2071839 w 2506142"/>
              <a:gd name="connsiteY3" fmla="*/ 707724 h 1429619"/>
              <a:gd name="connsiteX4" fmla="*/ 1891366 w 2506142"/>
              <a:gd name="connsiteY4" fmla="*/ 406935 h 1429619"/>
              <a:gd name="connsiteX5" fmla="*/ 1518387 w 2506142"/>
              <a:gd name="connsiteY5" fmla="*/ 406935 h 1429619"/>
              <a:gd name="connsiteX6" fmla="*/ 808524 w 2506142"/>
              <a:gd name="connsiteY6" fmla="*/ 9893 h 1429619"/>
              <a:gd name="connsiteX7" fmla="*/ 351323 w 2506142"/>
              <a:gd name="connsiteY7" fmla="*/ 659598 h 1429619"/>
              <a:gd name="connsiteX8" fmla="*/ 26471 w 2506142"/>
              <a:gd name="connsiteY8" fmla="*/ 1068672 h 1429619"/>
              <a:gd name="connsiteX9" fmla="*/ 267103 w 2506142"/>
              <a:gd name="connsiteY9" fmla="*/ 1429619 h 1429619"/>
              <a:gd name="connsiteX0" fmla="*/ 241877 w 2480916"/>
              <a:gd name="connsiteY0" fmla="*/ 1429619 h 1429619"/>
              <a:gd name="connsiteX1" fmla="*/ 2190992 w 2480916"/>
              <a:gd name="connsiteY1" fmla="*/ 1429619 h 1429619"/>
              <a:gd name="connsiteX2" fmla="*/ 2479750 w 2480916"/>
              <a:gd name="connsiteY2" fmla="*/ 1044609 h 1429619"/>
              <a:gd name="connsiteX3" fmla="*/ 2046613 w 2480916"/>
              <a:gd name="connsiteY3" fmla="*/ 707724 h 1429619"/>
              <a:gd name="connsiteX4" fmla="*/ 1866140 w 2480916"/>
              <a:gd name="connsiteY4" fmla="*/ 406935 h 1429619"/>
              <a:gd name="connsiteX5" fmla="*/ 1493161 w 2480916"/>
              <a:gd name="connsiteY5" fmla="*/ 406935 h 1429619"/>
              <a:gd name="connsiteX6" fmla="*/ 783298 w 2480916"/>
              <a:gd name="connsiteY6" fmla="*/ 9893 h 1429619"/>
              <a:gd name="connsiteX7" fmla="*/ 326097 w 2480916"/>
              <a:gd name="connsiteY7" fmla="*/ 659598 h 1429619"/>
              <a:gd name="connsiteX8" fmla="*/ 1245 w 2480916"/>
              <a:gd name="connsiteY8" fmla="*/ 1068672 h 1429619"/>
              <a:gd name="connsiteX9" fmla="*/ 241877 w 2480916"/>
              <a:gd name="connsiteY9" fmla="*/ 1429619 h 1429619"/>
              <a:gd name="connsiteX0" fmla="*/ 241877 w 2444251"/>
              <a:gd name="connsiteY0" fmla="*/ 1429619 h 1429619"/>
              <a:gd name="connsiteX1" fmla="*/ 2190992 w 2444251"/>
              <a:gd name="connsiteY1" fmla="*/ 1429619 h 1429619"/>
              <a:gd name="connsiteX2" fmla="*/ 2431623 w 2444251"/>
              <a:gd name="connsiteY2" fmla="*/ 1044609 h 1429619"/>
              <a:gd name="connsiteX3" fmla="*/ 2046613 w 2444251"/>
              <a:gd name="connsiteY3" fmla="*/ 707724 h 1429619"/>
              <a:gd name="connsiteX4" fmla="*/ 1866140 w 2444251"/>
              <a:gd name="connsiteY4" fmla="*/ 406935 h 1429619"/>
              <a:gd name="connsiteX5" fmla="*/ 1493161 w 2444251"/>
              <a:gd name="connsiteY5" fmla="*/ 406935 h 1429619"/>
              <a:gd name="connsiteX6" fmla="*/ 783298 w 2444251"/>
              <a:gd name="connsiteY6" fmla="*/ 9893 h 1429619"/>
              <a:gd name="connsiteX7" fmla="*/ 326097 w 2444251"/>
              <a:gd name="connsiteY7" fmla="*/ 659598 h 1429619"/>
              <a:gd name="connsiteX8" fmla="*/ 1245 w 2444251"/>
              <a:gd name="connsiteY8" fmla="*/ 1068672 h 1429619"/>
              <a:gd name="connsiteX9" fmla="*/ 241877 w 2444251"/>
              <a:gd name="connsiteY9" fmla="*/ 1429619 h 1429619"/>
              <a:gd name="connsiteX0" fmla="*/ 241877 w 2450796"/>
              <a:gd name="connsiteY0" fmla="*/ 1429619 h 1489777"/>
              <a:gd name="connsiteX1" fmla="*/ 2154898 w 2450796"/>
              <a:gd name="connsiteY1" fmla="*/ 1489777 h 1489777"/>
              <a:gd name="connsiteX2" fmla="*/ 2431623 w 2450796"/>
              <a:gd name="connsiteY2" fmla="*/ 1044609 h 1489777"/>
              <a:gd name="connsiteX3" fmla="*/ 2046613 w 2450796"/>
              <a:gd name="connsiteY3" fmla="*/ 707724 h 1489777"/>
              <a:gd name="connsiteX4" fmla="*/ 1866140 w 2450796"/>
              <a:gd name="connsiteY4" fmla="*/ 406935 h 1489777"/>
              <a:gd name="connsiteX5" fmla="*/ 1493161 w 2450796"/>
              <a:gd name="connsiteY5" fmla="*/ 406935 h 1489777"/>
              <a:gd name="connsiteX6" fmla="*/ 783298 w 2450796"/>
              <a:gd name="connsiteY6" fmla="*/ 9893 h 1489777"/>
              <a:gd name="connsiteX7" fmla="*/ 326097 w 2450796"/>
              <a:gd name="connsiteY7" fmla="*/ 659598 h 1489777"/>
              <a:gd name="connsiteX8" fmla="*/ 1245 w 2450796"/>
              <a:gd name="connsiteY8" fmla="*/ 1068672 h 1489777"/>
              <a:gd name="connsiteX9" fmla="*/ 241877 w 2450796"/>
              <a:gd name="connsiteY9" fmla="*/ 1429619 h 1489777"/>
              <a:gd name="connsiteX0" fmla="*/ 241877 w 2434811"/>
              <a:gd name="connsiteY0" fmla="*/ 1429619 h 1491403"/>
              <a:gd name="connsiteX1" fmla="*/ 2154898 w 2434811"/>
              <a:gd name="connsiteY1" fmla="*/ 1489777 h 1491403"/>
              <a:gd name="connsiteX2" fmla="*/ 2431623 w 2434811"/>
              <a:gd name="connsiteY2" fmla="*/ 1044609 h 1491403"/>
              <a:gd name="connsiteX3" fmla="*/ 2046613 w 2434811"/>
              <a:gd name="connsiteY3" fmla="*/ 707724 h 1491403"/>
              <a:gd name="connsiteX4" fmla="*/ 1866140 w 2434811"/>
              <a:gd name="connsiteY4" fmla="*/ 406935 h 1491403"/>
              <a:gd name="connsiteX5" fmla="*/ 1493161 w 2434811"/>
              <a:gd name="connsiteY5" fmla="*/ 406935 h 1491403"/>
              <a:gd name="connsiteX6" fmla="*/ 783298 w 2434811"/>
              <a:gd name="connsiteY6" fmla="*/ 9893 h 1491403"/>
              <a:gd name="connsiteX7" fmla="*/ 326097 w 2434811"/>
              <a:gd name="connsiteY7" fmla="*/ 659598 h 1491403"/>
              <a:gd name="connsiteX8" fmla="*/ 1245 w 2434811"/>
              <a:gd name="connsiteY8" fmla="*/ 1068672 h 1491403"/>
              <a:gd name="connsiteX9" fmla="*/ 241877 w 2434811"/>
              <a:gd name="connsiteY9" fmla="*/ 1429619 h 1491403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32063 h 1492221"/>
              <a:gd name="connsiteX1" fmla="*/ 2154898 w 2433666"/>
              <a:gd name="connsiteY1" fmla="*/ 1492221 h 1492221"/>
              <a:gd name="connsiteX2" fmla="*/ 2431623 w 2433666"/>
              <a:gd name="connsiteY2" fmla="*/ 1047053 h 1492221"/>
              <a:gd name="connsiteX3" fmla="*/ 2046613 w 2433666"/>
              <a:gd name="connsiteY3" fmla="*/ 710168 h 1492221"/>
              <a:gd name="connsiteX4" fmla="*/ 1866140 w 2433666"/>
              <a:gd name="connsiteY4" fmla="*/ 409379 h 1492221"/>
              <a:gd name="connsiteX5" fmla="*/ 1493161 w 2433666"/>
              <a:gd name="connsiteY5" fmla="*/ 409379 h 1492221"/>
              <a:gd name="connsiteX6" fmla="*/ 783298 w 2433666"/>
              <a:gd name="connsiteY6" fmla="*/ 12337 h 1492221"/>
              <a:gd name="connsiteX7" fmla="*/ 326097 w 2433666"/>
              <a:gd name="connsiteY7" fmla="*/ 662042 h 1492221"/>
              <a:gd name="connsiteX8" fmla="*/ 1245 w 2433666"/>
              <a:gd name="connsiteY8" fmla="*/ 1071116 h 1492221"/>
              <a:gd name="connsiteX9" fmla="*/ 241877 w 2433666"/>
              <a:gd name="connsiteY9" fmla="*/ 1432063 h 1492221"/>
              <a:gd name="connsiteX0" fmla="*/ 241877 w 2433666"/>
              <a:gd name="connsiteY0" fmla="*/ 1432063 h 1492221"/>
              <a:gd name="connsiteX1" fmla="*/ 2154898 w 2433666"/>
              <a:gd name="connsiteY1" fmla="*/ 1492221 h 1492221"/>
              <a:gd name="connsiteX2" fmla="*/ 2431623 w 2433666"/>
              <a:gd name="connsiteY2" fmla="*/ 1047053 h 1492221"/>
              <a:gd name="connsiteX3" fmla="*/ 2046613 w 2433666"/>
              <a:gd name="connsiteY3" fmla="*/ 710168 h 1492221"/>
              <a:gd name="connsiteX4" fmla="*/ 1866140 w 2433666"/>
              <a:gd name="connsiteY4" fmla="*/ 409379 h 1492221"/>
              <a:gd name="connsiteX5" fmla="*/ 1493161 w 2433666"/>
              <a:gd name="connsiteY5" fmla="*/ 409379 h 1492221"/>
              <a:gd name="connsiteX6" fmla="*/ 783298 w 2433666"/>
              <a:gd name="connsiteY6" fmla="*/ 12337 h 1492221"/>
              <a:gd name="connsiteX7" fmla="*/ 326097 w 2433666"/>
              <a:gd name="connsiteY7" fmla="*/ 662042 h 1492221"/>
              <a:gd name="connsiteX8" fmla="*/ 1245 w 2433666"/>
              <a:gd name="connsiteY8" fmla="*/ 1071116 h 1492221"/>
              <a:gd name="connsiteX9" fmla="*/ 241877 w 2433666"/>
              <a:gd name="connsiteY9" fmla="*/ 1432063 h 1492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33666" h="1492221">
                <a:moveTo>
                  <a:pt x="241877" y="1432063"/>
                </a:moveTo>
                <a:lnTo>
                  <a:pt x="2154898" y="1492221"/>
                </a:lnTo>
                <a:cubicBezTo>
                  <a:pt x="2347404" y="1460138"/>
                  <a:pt x="2449670" y="1285679"/>
                  <a:pt x="2431623" y="1047053"/>
                </a:cubicBezTo>
                <a:cubicBezTo>
                  <a:pt x="2413576" y="808427"/>
                  <a:pt x="2305292" y="800405"/>
                  <a:pt x="2046613" y="710168"/>
                </a:cubicBezTo>
                <a:cubicBezTo>
                  <a:pt x="1944345" y="595868"/>
                  <a:pt x="2006508" y="579826"/>
                  <a:pt x="1866140" y="409379"/>
                </a:cubicBezTo>
                <a:cubicBezTo>
                  <a:pt x="1725772" y="238932"/>
                  <a:pt x="1493161" y="427427"/>
                  <a:pt x="1493161" y="409379"/>
                </a:cubicBezTo>
                <a:cubicBezTo>
                  <a:pt x="1252529" y="246953"/>
                  <a:pt x="1170314" y="-65869"/>
                  <a:pt x="783298" y="12337"/>
                </a:cubicBezTo>
                <a:cubicBezTo>
                  <a:pt x="396282" y="90543"/>
                  <a:pt x="480502" y="317137"/>
                  <a:pt x="326097" y="662042"/>
                </a:cubicBezTo>
                <a:cubicBezTo>
                  <a:pt x="195755" y="838505"/>
                  <a:pt x="15282" y="942779"/>
                  <a:pt x="1245" y="1071116"/>
                </a:cubicBezTo>
                <a:cubicBezTo>
                  <a:pt x="-12792" y="1199453"/>
                  <a:pt x="93488" y="1408000"/>
                  <a:pt x="241877" y="1432063"/>
                </a:cubicBezTo>
                <a:close/>
              </a:path>
            </a:pathLst>
          </a:custGeom>
          <a:solidFill>
            <a:schemeClr val="bg1"/>
          </a:solidFill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/>
        </p:nvSpPr>
        <p:spPr>
          <a:xfrm rot="7589247">
            <a:off x="6479323" y="2698543"/>
            <a:ext cx="1357553" cy="832394"/>
          </a:xfrm>
          <a:custGeom>
            <a:avLst/>
            <a:gdLst>
              <a:gd name="connsiteX0" fmla="*/ 240632 w 2478505"/>
              <a:gd name="connsiteY0" fmla="*/ 1419726 h 1419726"/>
              <a:gd name="connsiteX1" fmla="*/ 2189747 w 2478505"/>
              <a:gd name="connsiteY1" fmla="*/ 1419726 h 1419726"/>
              <a:gd name="connsiteX2" fmla="*/ 2478505 w 2478505"/>
              <a:gd name="connsiteY2" fmla="*/ 1082842 h 1419726"/>
              <a:gd name="connsiteX3" fmla="*/ 2045368 w 2478505"/>
              <a:gd name="connsiteY3" fmla="*/ 697831 h 1419726"/>
              <a:gd name="connsiteX4" fmla="*/ 1864895 w 2478505"/>
              <a:gd name="connsiteY4" fmla="*/ 397042 h 1419726"/>
              <a:gd name="connsiteX5" fmla="*/ 1443790 w 2478505"/>
              <a:gd name="connsiteY5" fmla="*/ 445168 h 1419726"/>
              <a:gd name="connsiteX6" fmla="*/ 782053 w 2478505"/>
              <a:gd name="connsiteY6" fmla="*/ 0 h 1419726"/>
              <a:gd name="connsiteX7" fmla="*/ 445168 w 2478505"/>
              <a:gd name="connsiteY7" fmla="*/ 709863 h 1419726"/>
              <a:gd name="connsiteX8" fmla="*/ 0 w 2478505"/>
              <a:gd name="connsiteY8" fmla="*/ 1058779 h 1419726"/>
              <a:gd name="connsiteX9" fmla="*/ 240632 w 2478505"/>
              <a:gd name="connsiteY9" fmla="*/ 1419726 h 1419726"/>
              <a:gd name="connsiteX0" fmla="*/ 275804 w 2513677"/>
              <a:gd name="connsiteY0" fmla="*/ 1419726 h 1419726"/>
              <a:gd name="connsiteX1" fmla="*/ 2224919 w 2513677"/>
              <a:gd name="connsiteY1" fmla="*/ 1419726 h 1419726"/>
              <a:gd name="connsiteX2" fmla="*/ 2513677 w 2513677"/>
              <a:gd name="connsiteY2" fmla="*/ 1082842 h 1419726"/>
              <a:gd name="connsiteX3" fmla="*/ 2080540 w 2513677"/>
              <a:gd name="connsiteY3" fmla="*/ 697831 h 1419726"/>
              <a:gd name="connsiteX4" fmla="*/ 1900067 w 2513677"/>
              <a:gd name="connsiteY4" fmla="*/ 397042 h 1419726"/>
              <a:gd name="connsiteX5" fmla="*/ 1478962 w 2513677"/>
              <a:gd name="connsiteY5" fmla="*/ 445168 h 1419726"/>
              <a:gd name="connsiteX6" fmla="*/ 817225 w 2513677"/>
              <a:gd name="connsiteY6" fmla="*/ 0 h 1419726"/>
              <a:gd name="connsiteX7" fmla="*/ 480340 w 2513677"/>
              <a:gd name="connsiteY7" fmla="*/ 709863 h 1419726"/>
              <a:gd name="connsiteX8" fmla="*/ 35172 w 2513677"/>
              <a:gd name="connsiteY8" fmla="*/ 1058779 h 1419726"/>
              <a:gd name="connsiteX9" fmla="*/ 275804 w 2513677"/>
              <a:gd name="connsiteY9" fmla="*/ 1419726 h 1419726"/>
              <a:gd name="connsiteX0" fmla="*/ 275804 w 2513677"/>
              <a:gd name="connsiteY0" fmla="*/ 1419726 h 1419726"/>
              <a:gd name="connsiteX1" fmla="*/ 2224919 w 2513677"/>
              <a:gd name="connsiteY1" fmla="*/ 1419726 h 1419726"/>
              <a:gd name="connsiteX2" fmla="*/ 2513677 w 2513677"/>
              <a:gd name="connsiteY2" fmla="*/ 1082842 h 1419726"/>
              <a:gd name="connsiteX3" fmla="*/ 2080540 w 2513677"/>
              <a:gd name="connsiteY3" fmla="*/ 697831 h 1419726"/>
              <a:gd name="connsiteX4" fmla="*/ 1900067 w 2513677"/>
              <a:gd name="connsiteY4" fmla="*/ 397042 h 1419726"/>
              <a:gd name="connsiteX5" fmla="*/ 1478962 w 2513677"/>
              <a:gd name="connsiteY5" fmla="*/ 445168 h 1419726"/>
              <a:gd name="connsiteX6" fmla="*/ 817225 w 2513677"/>
              <a:gd name="connsiteY6" fmla="*/ 0 h 1419726"/>
              <a:gd name="connsiteX7" fmla="*/ 480340 w 2513677"/>
              <a:gd name="connsiteY7" fmla="*/ 709863 h 1419726"/>
              <a:gd name="connsiteX8" fmla="*/ 35172 w 2513677"/>
              <a:gd name="connsiteY8" fmla="*/ 1058779 h 1419726"/>
              <a:gd name="connsiteX9" fmla="*/ 275804 w 2513677"/>
              <a:gd name="connsiteY9" fmla="*/ 1419726 h 1419726"/>
              <a:gd name="connsiteX0" fmla="*/ 267103 w 2504976"/>
              <a:gd name="connsiteY0" fmla="*/ 1419726 h 1419726"/>
              <a:gd name="connsiteX1" fmla="*/ 2216218 w 2504976"/>
              <a:gd name="connsiteY1" fmla="*/ 1419726 h 1419726"/>
              <a:gd name="connsiteX2" fmla="*/ 2504976 w 2504976"/>
              <a:gd name="connsiteY2" fmla="*/ 1082842 h 1419726"/>
              <a:gd name="connsiteX3" fmla="*/ 2071839 w 2504976"/>
              <a:gd name="connsiteY3" fmla="*/ 697831 h 1419726"/>
              <a:gd name="connsiteX4" fmla="*/ 1891366 w 2504976"/>
              <a:gd name="connsiteY4" fmla="*/ 397042 h 1419726"/>
              <a:gd name="connsiteX5" fmla="*/ 1470261 w 2504976"/>
              <a:gd name="connsiteY5" fmla="*/ 445168 h 1419726"/>
              <a:gd name="connsiteX6" fmla="*/ 808524 w 2504976"/>
              <a:gd name="connsiteY6" fmla="*/ 0 h 1419726"/>
              <a:gd name="connsiteX7" fmla="*/ 351323 w 2504976"/>
              <a:gd name="connsiteY7" fmla="*/ 649705 h 1419726"/>
              <a:gd name="connsiteX8" fmla="*/ 26471 w 2504976"/>
              <a:gd name="connsiteY8" fmla="*/ 1058779 h 1419726"/>
              <a:gd name="connsiteX9" fmla="*/ 267103 w 2504976"/>
              <a:gd name="connsiteY9" fmla="*/ 1419726 h 1419726"/>
              <a:gd name="connsiteX0" fmla="*/ 267103 w 2504976"/>
              <a:gd name="connsiteY0" fmla="*/ 1421721 h 1421721"/>
              <a:gd name="connsiteX1" fmla="*/ 2216218 w 2504976"/>
              <a:gd name="connsiteY1" fmla="*/ 1421721 h 1421721"/>
              <a:gd name="connsiteX2" fmla="*/ 2504976 w 2504976"/>
              <a:gd name="connsiteY2" fmla="*/ 1084837 h 1421721"/>
              <a:gd name="connsiteX3" fmla="*/ 2071839 w 2504976"/>
              <a:gd name="connsiteY3" fmla="*/ 699826 h 1421721"/>
              <a:gd name="connsiteX4" fmla="*/ 1891366 w 2504976"/>
              <a:gd name="connsiteY4" fmla="*/ 399037 h 1421721"/>
              <a:gd name="connsiteX5" fmla="*/ 1470261 w 2504976"/>
              <a:gd name="connsiteY5" fmla="*/ 447163 h 1421721"/>
              <a:gd name="connsiteX6" fmla="*/ 808524 w 2504976"/>
              <a:gd name="connsiteY6" fmla="*/ 1995 h 1421721"/>
              <a:gd name="connsiteX7" fmla="*/ 351323 w 2504976"/>
              <a:gd name="connsiteY7" fmla="*/ 651700 h 1421721"/>
              <a:gd name="connsiteX8" fmla="*/ 26471 w 2504976"/>
              <a:gd name="connsiteY8" fmla="*/ 1060774 h 1421721"/>
              <a:gd name="connsiteX9" fmla="*/ 267103 w 2504976"/>
              <a:gd name="connsiteY9" fmla="*/ 1421721 h 1421721"/>
              <a:gd name="connsiteX0" fmla="*/ 267103 w 2504976"/>
              <a:gd name="connsiteY0" fmla="*/ 1429506 h 1429506"/>
              <a:gd name="connsiteX1" fmla="*/ 2216218 w 2504976"/>
              <a:gd name="connsiteY1" fmla="*/ 1429506 h 1429506"/>
              <a:gd name="connsiteX2" fmla="*/ 2504976 w 2504976"/>
              <a:gd name="connsiteY2" fmla="*/ 1092622 h 1429506"/>
              <a:gd name="connsiteX3" fmla="*/ 2071839 w 2504976"/>
              <a:gd name="connsiteY3" fmla="*/ 707611 h 1429506"/>
              <a:gd name="connsiteX4" fmla="*/ 1891366 w 2504976"/>
              <a:gd name="connsiteY4" fmla="*/ 406822 h 1429506"/>
              <a:gd name="connsiteX5" fmla="*/ 1470261 w 2504976"/>
              <a:gd name="connsiteY5" fmla="*/ 454948 h 1429506"/>
              <a:gd name="connsiteX6" fmla="*/ 808524 w 2504976"/>
              <a:gd name="connsiteY6" fmla="*/ 9780 h 1429506"/>
              <a:gd name="connsiteX7" fmla="*/ 351323 w 2504976"/>
              <a:gd name="connsiteY7" fmla="*/ 659485 h 1429506"/>
              <a:gd name="connsiteX8" fmla="*/ 26471 w 2504976"/>
              <a:gd name="connsiteY8" fmla="*/ 1068559 h 1429506"/>
              <a:gd name="connsiteX9" fmla="*/ 267103 w 2504976"/>
              <a:gd name="connsiteY9" fmla="*/ 1429506 h 1429506"/>
              <a:gd name="connsiteX0" fmla="*/ 267103 w 2504976"/>
              <a:gd name="connsiteY0" fmla="*/ 1423032 h 1423032"/>
              <a:gd name="connsiteX1" fmla="*/ 2216218 w 2504976"/>
              <a:gd name="connsiteY1" fmla="*/ 1423032 h 1423032"/>
              <a:gd name="connsiteX2" fmla="*/ 2504976 w 2504976"/>
              <a:gd name="connsiteY2" fmla="*/ 1086148 h 1423032"/>
              <a:gd name="connsiteX3" fmla="*/ 2071839 w 2504976"/>
              <a:gd name="connsiteY3" fmla="*/ 701137 h 1423032"/>
              <a:gd name="connsiteX4" fmla="*/ 1891366 w 2504976"/>
              <a:gd name="connsiteY4" fmla="*/ 400348 h 1423032"/>
              <a:gd name="connsiteX5" fmla="*/ 1518387 w 2504976"/>
              <a:gd name="connsiteY5" fmla="*/ 400348 h 1423032"/>
              <a:gd name="connsiteX6" fmla="*/ 808524 w 2504976"/>
              <a:gd name="connsiteY6" fmla="*/ 3306 h 1423032"/>
              <a:gd name="connsiteX7" fmla="*/ 351323 w 2504976"/>
              <a:gd name="connsiteY7" fmla="*/ 653011 h 1423032"/>
              <a:gd name="connsiteX8" fmla="*/ 26471 w 2504976"/>
              <a:gd name="connsiteY8" fmla="*/ 1062085 h 1423032"/>
              <a:gd name="connsiteX9" fmla="*/ 267103 w 2504976"/>
              <a:gd name="connsiteY9" fmla="*/ 1423032 h 1423032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04976"/>
              <a:gd name="connsiteY0" fmla="*/ 1429619 h 1429619"/>
              <a:gd name="connsiteX1" fmla="*/ 2216218 w 2504976"/>
              <a:gd name="connsiteY1" fmla="*/ 1429619 h 1429619"/>
              <a:gd name="connsiteX2" fmla="*/ 2504976 w 2504976"/>
              <a:gd name="connsiteY2" fmla="*/ 1092735 h 1429619"/>
              <a:gd name="connsiteX3" fmla="*/ 2071839 w 2504976"/>
              <a:gd name="connsiteY3" fmla="*/ 707724 h 1429619"/>
              <a:gd name="connsiteX4" fmla="*/ 1891366 w 2504976"/>
              <a:gd name="connsiteY4" fmla="*/ 406935 h 1429619"/>
              <a:gd name="connsiteX5" fmla="*/ 1518387 w 2504976"/>
              <a:gd name="connsiteY5" fmla="*/ 406935 h 1429619"/>
              <a:gd name="connsiteX6" fmla="*/ 808524 w 2504976"/>
              <a:gd name="connsiteY6" fmla="*/ 9893 h 1429619"/>
              <a:gd name="connsiteX7" fmla="*/ 351323 w 2504976"/>
              <a:gd name="connsiteY7" fmla="*/ 659598 h 1429619"/>
              <a:gd name="connsiteX8" fmla="*/ 26471 w 2504976"/>
              <a:gd name="connsiteY8" fmla="*/ 1068672 h 1429619"/>
              <a:gd name="connsiteX9" fmla="*/ 267103 w 2504976"/>
              <a:gd name="connsiteY9" fmla="*/ 1429619 h 1429619"/>
              <a:gd name="connsiteX0" fmla="*/ 267103 w 2523794"/>
              <a:gd name="connsiteY0" fmla="*/ 1429619 h 1429619"/>
              <a:gd name="connsiteX1" fmla="*/ 2216218 w 2523794"/>
              <a:gd name="connsiteY1" fmla="*/ 1429619 h 1429619"/>
              <a:gd name="connsiteX2" fmla="*/ 2504976 w 2523794"/>
              <a:gd name="connsiteY2" fmla="*/ 1092735 h 1429619"/>
              <a:gd name="connsiteX3" fmla="*/ 2071839 w 2523794"/>
              <a:gd name="connsiteY3" fmla="*/ 707724 h 1429619"/>
              <a:gd name="connsiteX4" fmla="*/ 1891366 w 2523794"/>
              <a:gd name="connsiteY4" fmla="*/ 406935 h 1429619"/>
              <a:gd name="connsiteX5" fmla="*/ 1518387 w 2523794"/>
              <a:gd name="connsiteY5" fmla="*/ 406935 h 1429619"/>
              <a:gd name="connsiteX6" fmla="*/ 808524 w 2523794"/>
              <a:gd name="connsiteY6" fmla="*/ 9893 h 1429619"/>
              <a:gd name="connsiteX7" fmla="*/ 351323 w 2523794"/>
              <a:gd name="connsiteY7" fmla="*/ 659598 h 1429619"/>
              <a:gd name="connsiteX8" fmla="*/ 26471 w 2523794"/>
              <a:gd name="connsiteY8" fmla="*/ 1068672 h 1429619"/>
              <a:gd name="connsiteX9" fmla="*/ 267103 w 2523794"/>
              <a:gd name="connsiteY9" fmla="*/ 1429619 h 1429619"/>
              <a:gd name="connsiteX0" fmla="*/ 267103 w 2506142"/>
              <a:gd name="connsiteY0" fmla="*/ 1429619 h 1429619"/>
              <a:gd name="connsiteX1" fmla="*/ 2216218 w 2506142"/>
              <a:gd name="connsiteY1" fmla="*/ 1429619 h 1429619"/>
              <a:gd name="connsiteX2" fmla="*/ 2504976 w 2506142"/>
              <a:gd name="connsiteY2" fmla="*/ 1092735 h 1429619"/>
              <a:gd name="connsiteX3" fmla="*/ 2071839 w 2506142"/>
              <a:gd name="connsiteY3" fmla="*/ 707724 h 1429619"/>
              <a:gd name="connsiteX4" fmla="*/ 1891366 w 2506142"/>
              <a:gd name="connsiteY4" fmla="*/ 406935 h 1429619"/>
              <a:gd name="connsiteX5" fmla="*/ 1518387 w 2506142"/>
              <a:gd name="connsiteY5" fmla="*/ 406935 h 1429619"/>
              <a:gd name="connsiteX6" fmla="*/ 808524 w 2506142"/>
              <a:gd name="connsiteY6" fmla="*/ 9893 h 1429619"/>
              <a:gd name="connsiteX7" fmla="*/ 351323 w 2506142"/>
              <a:gd name="connsiteY7" fmla="*/ 659598 h 1429619"/>
              <a:gd name="connsiteX8" fmla="*/ 26471 w 2506142"/>
              <a:gd name="connsiteY8" fmla="*/ 1068672 h 1429619"/>
              <a:gd name="connsiteX9" fmla="*/ 267103 w 2506142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92735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44609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13128"/>
              <a:gd name="connsiteY0" fmla="*/ 1429619 h 1429619"/>
              <a:gd name="connsiteX1" fmla="*/ 2216218 w 2513128"/>
              <a:gd name="connsiteY1" fmla="*/ 1429619 h 1429619"/>
              <a:gd name="connsiteX2" fmla="*/ 2504976 w 2513128"/>
              <a:gd name="connsiteY2" fmla="*/ 1044609 h 1429619"/>
              <a:gd name="connsiteX3" fmla="*/ 2071839 w 2513128"/>
              <a:gd name="connsiteY3" fmla="*/ 707724 h 1429619"/>
              <a:gd name="connsiteX4" fmla="*/ 1891366 w 2513128"/>
              <a:gd name="connsiteY4" fmla="*/ 406935 h 1429619"/>
              <a:gd name="connsiteX5" fmla="*/ 1518387 w 2513128"/>
              <a:gd name="connsiteY5" fmla="*/ 406935 h 1429619"/>
              <a:gd name="connsiteX6" fmla="*/ 808524 w 2513128"/>
              <a:gd name="connsiteY6" fmla="*/ 9893 h 1429619"/>
              <a:gd name="connsiteX7" fmla="*/ 351323 w 2513128"/>
              <a:gd name="connsiteY7" fmla="*/ 659598 h 1429619"/>
              <a:gd name="connsiteX8" fmla="*/ 26471 w 2513128"/>
              <a:gd name="connsiteY8" fmla="*/ 1068672 h 1429619"/>
              <a:gd name="connsiteX9" fmla="*/ 267103 w 2513128"/>
              <a:gd name="connsiteY9" fmla="*/ 1429619 h 1429619"/>
              <a:gd name="connsiteX0" fmla="*/ 267103 w 2518459"/>
              <a:gd name="connsiteY0" fmla="*/ 1429619 h 1429619"/>
              <a:gd name="connsiteX1" fmla="*/ 2216218 w 2518459"/>
              <a:gd name="connsiteY1" fmla="*/ 1429619 h 1429619"/>
              <a:gd name="connsiteX2" fmla="*/ 2504976 w 2518459"/>
              <a:gd name="connsiteY2" fmla="*/ 1044609 h 1429619"/>
              <a:gd name="connsiteX3" fmla="*/ 2071839 w 2518459"/>
              <a:gd name="connsiteY3" fmla="*/ 707724 h 1429619"/>
              <a:gd name="connsiteX4" fmla="*/ 1891366 w 2518459"/>
              <a:gd name="connsiteY4" fmla="*/ 406935 h 1429619"/>
              <a:gd name="connsiteX5" fmla="*/ 1518387 w 2518459"/>
              <a:gd name="connsiteY5" fmla="*/ 406935 h 1429619"/>
              <a:gd name="connsiteX6" fmla="*/ 808524 w 2518459"/>
              <a:gd name="connsiteY6" fmla="*/ 9893 h 1429619"/>
              <a:gd name="connsiteX7" fmla="*/ 351323 w 2518459"/>
              <a:gd name="connsiteY7" fmla="*/ 659598 h 1429619"/>
              <a:gd name="connsiteX8" fmla="*/ 26471 w 2518459"/>
              <a:gd name="connsiteY8" fmla="*/ 1068672 h 1429619"/>
              <a:gd name="connsiteX9" fmla="*/ 267103 w 2518459"/>
              <a:gd name="connsiteY9" fmla="*/ 1429619 h 1429619"/>
              <a:gd name="connsiteX0" fmla="*/ 267103 w 2506142"/>
              <a:gd name="connsiteY0" fmla="*/ 1429619 h 1429619"/>
              <a:gd name="connsiteX1" fmla="*/ 2216218 w 2506142"/>
              <a:gd name="connsiteY1" fmla="*/ 1429619 h 1429619"/>
              <a:gd name="connsiteX2" fmla="*/ 2504976 w 2506142"/>
              <a:gd name="connsiteY2" fmla="*/ 1044609 h 1429619"/>
              <a:gd name="connsiteX3" fmla="*/ 2071839 w 2506142"/>
              <a:gd name="connsiteY3" fmla="*/ 707724 h 1429619"/>
              <a:gd name="connsiteX4" fmla="*/ 1891366 w 2506142"/>
              <a:gd name="connsiteY4" fmla="*/ 406935 h 1429619"/>
              <a:gd name="connsiteX5" fmla="*/ 1518387 w 2506142"/>
              <a:gd name="connsiteY5" fmla="*/ 406935 h 1429619"/>
              <a:gd name="connsiteX6" fmla="*/ 808524 w 2506142"/>
              <a:gd name="connsiteY6" fmla="*/ 9893 h 1429619"/>
              <a:gd name="connsiteX7" fmla="*/ 351323 w 2506142"/>
              <a:gd name="connsiteY7" fmla="*/ 659598 h 1429619"/>
              <a:gd name="connsiteX8" fmla="*/ 26471 w 2506142"/>
              <a:gd name="connsiteY8" fmla="*/ 1068672 h 1429619"/>
              <a:gd name="connsiteX9" fmla="*/ 267103 w 2506142"/>
              <a:gd name="connsiteY9" fmla="*/ 1429619 h 1429619"/>
              <a:gd name="connsiteX0" fmla="*/ 241877 w 2480916"/>
              <a:gd name="connsiteY0" fmla="*/ 1429619 h 1429619"/>
              <a:gd name="connsiteX1" fmla="*/ 2190992 w 2480916"/>
              <a:gd name="connsiteY1" fmla="*/ 1429619 h 1429619"/>
              <a:gd name="connsiteX2" fmla="*/ 2479750 w 2480916"/>
              <a:gd name="connsiteY2" fmla="*/ 1044609 h 1429619"/>
              <a:gd name="connsiteX3" fmla="*/ 2046613 w 2480916"/>
              <a:gd name="connsiteY3" fmla="*/ 707724 h 1429619"/>
              <a:gd name="connsiteX4" fmla="*/ 1866140 w 2480916"/>
              <a:gd name="connsiteY4" fmla="*/ 406935 h 1429619"/>
              <a:gd name="connsiteX5" fmla="*/ 1493161 w 2480916"/>
              <a:gd name="connsiteY5" fmla="*/ 406935 h 1429619"/>
              <a:gd name="connsiteX6" fmla="*/ 783298 w 2480916"/>
              <a:gd name="connsiteY6" fmla="*/ 9893 h 1429619"/>
              <a:gd name="connsiteX7" fmla="*/ 326097 w 2480916"/>
              <a:gd name="connsiteY7" fmla="*/ 659598 h 1429619"/>
              <a:gd name="connsiteX8" fmla="*/ 1245 w 2480916"/>
              <a:gd name="connsiteY8" fmla="*/ 1068672 h 1429619"/>
              <a:gd name="connsiteX9" fmla="*/ 241877 w 2480916"/>
              <a:gd name="connsiteY9" fmla="*/ 1429619 h 1429619"/>
              <a:gd name="connsiteX0" fmla="*/ 241877 w 2444251"/>
              <a:gd name="connsiteY0" fmla="*/ 1429619 h 1429619"/>
              <a:gd name="connsiteX1" fmla="*/ 2190992 w 2444251"/>
              <a:gd name="connsiteY1" fmla="*/ 1429619 h 1429619"/>
              <a:gd name="connsiteX2" fmla="*/ 2431623 w 2444251"/>
              <a:gd name="connsiteY2" fmla="*/ 1044609 h 1429619"/>
              <a:gd name="connsiteX3" fmla="*/ 2046613 w 2444251"/>
              <a:gd name="connsiteY3" fmla="*/ 707724 h 1429619"/>
              <a:gd name="connsiteX4" fmla="*/ 1866140 w 2444251"/>
              <a:gd name="connsiteY4" fmla="*/ 406935 h 1429619"/>
              <a:gd name="connsiteX5" fmla="*/ 1493161 w 2444251"/>
              <a:gd name="connsiteY5" fmla="*/ 406935 h 1429619"/>
              <a:gd name="connsiteX6" fmla="*/ 783298 w 2444251"/>
              <a:gd name="connsiteY6" fmla="*/ 9893 h 1429619"/>
              <a:gd name="connsiteX7" fmla="*/ 326097 w 2444251"/>
              <a:gd name="connsiteY7" fmla="*/ 659598 h 1429619"/>
              <a:gd name="connsiteX8" fmla="*/ 1245 w 2444251"/>
              <a:gd name="connsiteY8" fmla="*/ 1068672 h 1429619"/>
              <a:gd name="connsiteX9" fmla="*/ 241877 w 2444251"/>
              <a:gd name="connsiteY9" fmla="*/ 1429619 h 1429619"/>
              <a:gd name="connsiteX0" fmla="*/ 241877 w 2450796"/>
              <a:gd name="connsiteY0" fmla="*/ 1429619 h 1489777"/>
              <a:gd name="connsiteX1" fmla="*/ 2154898 w 2450796"/>
              <a:gd name="connsiteY1" fmla="*/ 1489777 h 1489777"/>
              <a:gd name="connsiteX2" fmla="*/ 2431623 w 2450796"/>
              <a:gd name="connsiteY2" fmla="*/ 1044609 h 1489777"/>
              <a:gd name="connsiteX3" fmla="*/ 2046613 w 2450796"/>
              <a:gd name="connsiteY3" fmla="*/ 707724 h 1489777"/>
              <a:gd name="connsiteX4" fmla="*/ 1866140 w 2450796"/>
              <a:gd name="connsiteY4" fmla="*/ 406935 h 1489777"/>
              <a:gd name="connsiteX5" fmla="*/ 1493161 w 2450796"/>
              <a:gd name="connsiteY5" fmla="*/ 406935 h 1489777"/>
              <a:gd name="connsiteX6" fmla="*/ 783298 w 2450796"/>
              <a:gd name="connsiteY6" fmla="*/ 9893 h 1489777"/>
              <a:gd name="connsiteX7" fmla="*/ 326097 w 2450796"/>
              <a:gd name="connsiteY7" fmla="*/ 659598 h 1489777"/>
              <a:gd name="connsiteX8" fmla="*/ 1245 w 2450796"/>
              <a:gd name="connsiteY8" fmla="*/ 1068672 h 1489777"/>
              <a:gd name="connsiteX9" fmla="*/ 241877 w 2450796"/>
              <a:gd name="connsiteY9" fmla="*/ 1429619 h 1489777"/>
              <a:gd name="connsiteX0" fmla="*/ 241877 w 2434811"/>
              <a:gd name="connsiteY0" fmla="*/ 1429619 h 1491403"/>
              <a:gd name="connsiteX1" fmla="*/ 2154898 w 2434811"/>
              <a:gd name="connsiteY1" fmla="*/ 1489777 h 1491403"/>
              <a:gd name="connsiteX2" fmla="*/ 2431623 w 2434811"/>
              <a:gd name="connsiteY2" fmla="*/ 1044609 h 1491403"/>
              <a:gd name="connsiteX3" fmla="*/ 2046613 w 2434811"/>
              <a:gd name="connsiteY3" fmla="*/ 707724 h 1491403"/>
              <a:gd name="connsiteX4" fmla="*/ 1866140 w 2434811"/>
              <a:gd name="connsiteY4" fmla="*/ 406935 h 1491403"/>
              <a:gd name="connsiteX5" fmla="*/ 1493161 w 2434811"/>
              <a:gd name="connsiteY5" fmla="*/ 406935 h 1491403"/>
              <a:gd name="connsiteX6" fmla="*/ 783298 w 2434811"/>
              <a:gd name="connsiteY6" fmla="*/ 9893 h 1491403"/>
              <a:gd name="connsiteX7" fmla="*/ 326097 w 2434811"/>
              <a:gd name="connsiteY7" fmla="*/ 659598 h 1491403"/>
              <a:gd name="connsiteX8" fmla="*/ 1245 w 2434811"/>
              <a:gd name="connsiteY8" fmla="*/ 1068672 h 1491403"/>
              <a:gd name="connsiteX9" fmla="*/ 241877 w 2434811"/>
              <a:gd name="connsiteY9" fmla="*/ 1429619 h 1491403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29619 h 1489777"/>
              <a:gd name="connsiteX1" fmla="*/ 2154898 w 2433666"/>
              <a:gd name="connsiteY1" fmla="*/ 1489777 h 1489777"/>
              <a:gd name="connsiteX2" fmla="*/ 2431623 w 2433666"/>
              <a:gd name="connsiteY2" fmla="*/ 1044609 h 1489777"/>
              <a:gd name="connsiteX3" fmla="*/ 2046613 w 2433666"/>
              <a:gd name="connsiteY3" fmla="*/ 707724 h 1489777"/>
              <a:gd name="connsiteX4" fmla="*/ 1866140 w 2433666"/>
              <a:gd name="connsiteY4" fmla="*/ 406935 h 1489777"/>
              <a:gd name="connsiteX5" fmla="*/ 1493161 w 2433666"/>
              <a:gd name="connsiteY5" fmla="*/ 406935 h 1489777"/>
              <a:gd name="connsiteX6" fmla="*/ 783298 w 2433666"/>
              <a:gd name="connsiteY6" fmla="*/ 9893 h 1489777"/>
              <a:gd name="connsiteX7" fmla="*/ 326097 w 2433666"/>
              <a:gd name="connsiteY7" fmla="*/ 659598 h 1489777"/>
              <a:gd name="connsiteX8" fmla="*/ 1245 w 2433666"/>
              <a:gd name="connsiteY8" fmla="*/ 1068672 h 1489777"/>
              <a:gd name="connsiteX9" fmla="*/ 241877 w 2433666"/>
              <a:gd name="connsiteY9" fmla="*/ 1429619 h 1489777"/>
              <a:gd name="connsiteX0" fmla="*/ 241877 w 2433666"/>
              <a:gd name="connsiteY0" fmla="*/ 1432063 h 1492221"/>
              <a:gd name="connsiteX1" fmla="*/ 2154898 w 2433666"/>
              <a:gd name="connsiteY1" fmla="*/ 1492221 h 1492221"/>
              <a:gd name="connsiteX2" fmla="*/ 2431623 w 2433666"/>
              <a:gd name="connsiteY2" fmla="*/ 1047053 h 1492221"/>
              <a:gd name="connsiteX3" fmla="*/ 2046613 w 2433666"/>
              <a:gd name="connsiteY3" fmla="*/ 710168 h 1492221"/>
              <a:gd name="connsiteX4" fmla="*/ 1866140 w 2433666"/>
              <a:gd name="connsiteY4" fmla="*/ 409379 h 1492221"/>
              <a:gd name="connsiteX5" fmla="*/ 1493161 w 2433666"/>
              <a:gd name="connsiteY5" fmla="*/ 409379 h 1492221"/>
              <a:gd name="connsiteX6" fmla="*/ 783298 w 2433666"/>
              <a:gd name="connsiteY6" fmla="*/ 12337 h 1492221"/>
              <a:gd name="connsiteX7" fmla="*/ 326097 w 2433666"/>
              <a:gd name="connsiteY7" fmla="*/ 662042 h 1492221"/>
              <a:gd name="connsiteX8" fmla="*/ 1245 w 2433666"/>
              <a:gd name="connsiteY8" fmla="*/ 1071116 h 1492221"/>
              <a:gd name="connsiteX9" fmla="*/ 241877 w 2433666"/>
              <a:gd name="connsiteY9" fmla="*/ 1432063 h 1492221"/>
              <a:gd name="connsiteX0" fmla="*/ 241877 w 2433666"/>
              <a:gd name="connsiteY0" fmla="*/ 1432063 h 1492221"/>
              <a:gd name="connsiteX1" fmla="*/ 2154898 w 2433666"/>
              <a:gd name="connsiteY1" fmla="*/ 1492221 h 1492221"/>
              <a:gd name="connsiteX2" fmla="*/ 2431623 w 2433666"/>
              <a:gd name="connsiteY2" fmla="*/ 1047053 h 1492221"/>
              <a:gd name="connsiteX3" fmla="*/ 2046613 w 2433666"/>
              <a:gd name="connsiteY3" fmla="*/ 710168 h 1492221"/>
              <a:gd name="connsiteX4" fmla="*/ 1866140 w 2433666"/>
              <a:gd name="connsiteY4" fmla="*/ 409379 h 1492221"/>
              <a:gd name="connsiteX5" fmla="*/ 1493161 w 2433666"/>
              <a:gd name="connsiteY5" fmla="*/ 409379 h 1492221"/>
              <a:gd name="connsiteX6" fmla="*/ 783298 w 2433666"/>
              <a:gd name="connsiteY6" fmla="*/ 12337 h 1492221"/>
              <a:gd name="connsiteX7" fmla="*/ 326097 w 2433666"/>
              <a:gd name="connsiteY7" fmla="*/ 662042 h 1492221"/>
              <a:gd name="connsiteX8" fmla="*/ 1245 w 2433666"/>
              <a:gd name="connsiteY8" fmla="*/ 1071116 h 1492221"/>
              <a:gd name="connsiteX9" fmla="*/ 241877 w 2433666"/>
              <a:gd name="connsiteY9" fmla="*/ 1432063 h 1492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33666" h="1492221">
                <a:moveTo>
                  <a:pt x="241877" y="1432063"/>
                </a:moveTo>
                <a:lnTo>
                  <a:pt x="2154898" y="1492221"/>
                </a:lnTo>
                <a:cubicBezTo>
                  <a:pt x="2347404" y="1460138"/>
                  <a:pt x="2449670" y="1285679"/>
                  <a:pt x="2431623" y="1047053"/>
                </a:cubicBezTo>
                <a:cubicBezTo>
                  <a:pt x="2413576" y="808427"/>
                  <a:pt x="2305292" y="800405"/>
                  <a:pt x="2046613" y="710168"/>
                </a:cubicBezTo>
                <a:cubicBezTo>
                  <a:pt x="1944345" y="595868"/>
                  <a:pt x="2006508" y="579826"/>
                  <a:pt x="1866140" y="409379"/>
                </a:cubicBezTo>
                <a:cubicBezTo>
                  <a:pt x="1725772" y="238932"/>
                  <a:pt x="1493161" y="427427"/>
                  <a:pt x="1493161" y="409379"/>
                </a:cubicBezTo>
                <a:cubicBezTo>
                  <a:pt x="1252529" y="246953"/>
                  <a:pt x="1170314" y="-65869"/>
                  <a:pt x="783298" y="12337"/>
                </a:cubicBezTo>
                <a:cubicBezTo>
                  <a:pt x="396282" y="90543"/>
                  <a:pt x="480502" y="317137"/>
                  <a:pt x="326097" y="662042"/>
                </a:cubicBezTo>
                <a:cubicBezTo>
                  <a:pt x="195755" y="838505"/>
                  <a:pt x="15282" y="942779"/>
                  <a:pt x="1245" y="1071116"/>
                </a:cubicBezTo>
                <a:cubicBezTo>
                  <a:pt x="-12792" y="1199453"/>
                  <a:pt x="93488" y="1408000"/>
                  <a:pt x="241877" y="1432063"/>
                </a:cubicBezTo>
                <a:close/>
              </a:path>
            </a:pathLst>
          </a:custGeom>
          <a:solidFill>
            <a:schemeClr val="bg1"/>
          </a:solidFill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箭头连接符 17"/>
          <p:cNvCxnSpPr/>
          <p:nvPr/>
        </p:nvCxnSpPr>
        <p:spPr>
          <a:xfrm flipV="1">
            <a:off x="4860032" y="1606394"/>
            <a:ext cx="458916" cy="51061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6804248" y="1738429"/>
            <a:ext cx="353851" cy="506959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H="1">
            <a:off x="5652120" y="3510462"/>
            <a:ext cx="673195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57419" y="108317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标题</a:t>
            </a:r>
            <a:endParaRPr lang="zh-CN" altLang="en-US" sz="28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 rot="14381557">
            <a:off x="4493994" y="26902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标题</a:t>
            </a:r>
            <a:endParaRPr lang="zh-CN" altLang="en-US" sz="28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 rot="7631165">
            <a:off x="6599325" y="2809201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标题</a:t>
            </a:r>
            <a:endParaRPr lang="zh-CN" altLang="en-US" sz="28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59824" y="3544607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C00000"/>
                </a:solidFill>
              </a:rPr>
              <a:t>XXXXXXXXXXXXXXXXXXXXX</a:t>
            </a:r>
            <a:endParaRPr lang="zh-CN" altLang="en-US" sz="280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08304" y="214920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C00000"/>
                </a:solidFill>
              </a:rPr>
              <a:t>XXXXXXXXXXXXXXXXXXXXX</a:t>
            </a:r>
            <a:endParaRPr lang="zh-CN" altLang="en-US" sz="280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55776" y="2482899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C00000"/>
                </a:solidFill>
              </a:rPr>
              <a:t>XXXXXXXXXXXXXXXXXXXXX</a:t>
            </a:r>
            <a:endParaRPr lang="zh-CN" altLang="en-US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33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2848455" y="771550"/>
            <a:ext cx="3328730" cy="3168352"/>
            <a:chOff x="2063752" y="229095"/>
            <a:chExt cx="4655996" cy="4431676"/>
          </a:xfrm>
        </p:grpSpPr>
        <p:cxnSp>
          <p:nvCxnSpPr>
            <p:cNvPr id="9" name="直接连接符 8"/>
            <p:cNvCxnSpPr/>
            <p:nvPr/>
          </p:nvCxnSpPr>
          <p:spPr>
            <a:xfrm flipH="1">
              <a:off x="2063752" y="3028077"/>
              <a:ext cx="926145" cy="701351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2203421" y="229095"/>
              <a:ext cx="2069666" cy="1513435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724128" y="1385947"/>
              <a:ext cx="995620" cy="74832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4730294" y="3260892"/>
              <a:ext cx="1390667" cy="1399879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心形 6"/>
            <p:cNvSpPr/>
            <p:nvPr/>
          </p:nvSpPr>
          <p:spPr>
            <a:xfrm rot="3340265">
              <a:off x="4312358" y="1542361"/>
              <a:ext cx="2160240" cy="1656184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心形 3"/>
            <p:cNvSpPr/>
            <p:nvPr/>
          </p:nvSpPr>
          <p:spPr>
            <a:xfrm>
              <a:off x="2915816" y="1207536"/>
              <a:ext cx="2160240" cy="1656184"/>
            </a:xfrm>
            <a:prstGeom prst="hear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心形 4"/>
            <p:cNvSpPr/>
            <p:nvPr/>
          </p:nvSpPr>
          <p:spPr>
            <a:xfrm rot="13022448">
              <a:off x="2147160" y="1869491"/>
              <a:ext cx="2160240" cy="1656184"/>
            </a:xfrm>
            <a:prstGeom prst="heart">
              <a:avLst/>
            </a:prstGeom>
            <a:solidFill>
              <a:srgbClr val="B81616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心形 5"/>
            <p:cNvSpPr/>
            <p:nvPr/>
          </p:nvSpPr>
          <p:spPr>
            <a:xfrm rot="10270493">
              <a:off x="3678145" y="2035627"/>
              <a:ext cx="2160240" cy="1656184"/>
            </a:xfrm>
            <a:prstGeom prst="heart">
              <a:avLst/>
            </a:prstGeom>
            <a:solidFill>
              <a:srgbClr val="A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8675" y="468560"/>
            <a:ext cx="23071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/>
              <a:t>XXXXXXXXXXXXXXXXXXXXXXXXXXXXXXXX</a:t>
            </a:r>
            <a:endParaRPr lang="zh-CN" altLang="en-US" sz="2800"/>
          </a:p>
        </p:txBody>
      </p:sp>
      <p:sp>
        <p:nvSpPr>
          <p:cNvPr id="20" name="TextBox 19"/>
          <p:cNvSpPr txBox="1"/>
          <p:nvPr/>
        </p:nvSpPr>
        <p:spPr>
          <a:xfrm>
            <a:off x="5874491" y="3579862"/>
            <a:ext cx="23071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/>
              <a:t>XXXXXXXXXXXXXXXXXXXXXXXXXXXXXXXX</a:t>
            </a:r>
            <a:endParaRPr lang="zh-CN" altLang="en-US" sz="2800"/>
          </a:p>
        </p:txBody>
      </p:sp>
      <p:sp>
        <p:nvSpPr>
          <p:cNvPr id="21" name="TextBox 20"/>
          <p:cNvSpPr txBox="1"/>
          <p:nvPr/>
        </p:nvSpPr>
        <p:spPr>
          <a:xfrm>
            <a:off x="6372200" y="452343"/>
            <a:ext cx="23071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/>
              <a:t>XXXXXXXXXXXXXXXXXXXXXXXXXXXXXXXX</a:t>
            </a:r>
            <a:endParaRPr lang="zh-CN" altLang="en-US" sz="2800"/>
          </a:p>
        </p:txBody>
      </p:sp>
      <p:sp>
        <p:nvSpPr>
          <p:cNvPr id="22" name="TextBox 21"/>
          <p:cNvSpPr txBox="1"/>
          <p:nvPr/>
        </p:nvSpPr>
        <p:spPr>
          <a:xfrm>
            <a:off x="402234" y="3147814"/>
            <a:ext cx="23071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/>
              <a:t>XXXXXXXXXXXXXXXXXXXXXXXXXXXXXXXX</a:t>
            </a:r>
            <a:endParaRPr lang="zh-CN" altLang="en-US" sz="2800"/>
          </a:p>
        </p:txBody>
      </p:sp>
      <p:sp>
        <p:nvSpPr>
          <p:cNvPr id="17" name="圆角矩形 16"/>
          <p:cNvSpPr/>
          <p:nvPr/>
        </p:nvSpPr>
        <p:spPr>
          <a:xfrm>
            <a:off x="353067" y="2926795"/>
            <a:ext cx="2405434" cy="1606014"/>
          </a:xfrm>
          <a:prstGeom prst="round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5776158" y="3414008"/>
            <a:ext cx="2405434" cy="1606014"/>
          </a:xfrm>
          <a:prstGeom prst="round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6265519" y="260110"/>
            <a:ext cx="2405434" cy="1606014"/>
          </a:xfrm>
          <a:prstGeom prst="round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150342" y="358050"/>
            <a:ext cx="2405434" cy="1606014"/>
          </a:xfrm>
          <a:prstGeom prst="round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22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109</Words>
  <Application>Microsoft Office PowerPoint</Application>
  <PresentationFormat>全屏显示(16:9)</PresentationFormat>
  <Paragraphs>58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微软中国</dc:creator>
  <cp:lastModifiedBy>微软中国</cp:lastModifiedBy>
  <cp:revision>20</cp:revision>
  <dcterms:created xsi:type="dcterms:W3CDTF">2012-12-27T13:54:18Z</dcterms:created>
  <dcterms:modified xsi:type="dcterms:W3CDTF">2012-12-30T06:25:41Z</dcterms:modified>
</cp:coreProperties>
</file>