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7"/>
  </p:handoutMasterIdLst>
  <p:sldIdLst>
    <p:sldId id="256" r:id="rId2"/>
    <p:sldId id="257" r:id="rId3"/>
    <p:sldId id="259" r:id="rId4"/>
    <p:sldId id="258" r:id="rId5"/>
    <p:sldId id="260" r:id="rId6"/>
  </p:sldIdLst>
  <p:sldSz cx="9144000" cy="5715000" type="screen16x10"/>
  <p:notesSz cx="6858000" cy="9144000"/>
  <p:defaultTextStyle>
    <a:defPPr>
      <a:defRPr lang="zh-CN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6EFC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-744" y="-90"/>
      </p:cViewPr>
      <p:guideLst>
        <p:guide orient="horz" pos="1127"/>
        <p:guide pos="294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1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1"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90D7240D-C04D-49AB-841A-DC72FE29E130}" type="datetimeFigureOut">
              <a:rPr lang="zh-CN" altLang="en-US"/>
              <a:pPr>
                <a:defRPr/>
              </a:pPr>
              <a:t>2013-1-28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1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1"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895FCC7E-988B-4E96-A501-9C852F44E0F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7" descr="1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-3175" y="0"/>
            <a:ext cx="9147175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1098AF-7465-4652-93F0-67B9BC3D3A10}" type="datetimeFigureOut">
              <a:rPr lang="zh-CN" altLang="en-US"/>
              <a:pPr>
                <a:defRPr/>
              </a:pPr>
              <a:t>2013-1-28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C066B9-B877-48F3-A2CF-A9524794625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C705C8-174E-41F2-8972-B4B56D3A60FC}" type="datetimeFigureOut">
              <a:rPr lang="zh-CN" altLang="en-US"/>
              <a:pPr>
                <a:defRPr/>
              </a:pPr>
              <a:t>2013-1-28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C88A37-64BD-4F3E-A29F-D38D122AFC8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190500"/>
            <a:ext cx="2057400" cy="40640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190500"/>
            <a:ext cx="6019800" cy="40640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7D51CA-6ADE-44F6-8CE7-6F407BB5A7CE}" type="datetimeFigureOut">
              <a:rPr lang="zh-CN" altLang="en-US"/>
              <a:pPr>
                <a:defRPr/>
              </a:pPr>
              <a:t>2013-1-28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CBD213-5AE1-4E69-8823-DD75DA0A754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12466F-95DA-4923-856C-E469312F751F}" type="datetimeFigureOut">
              <a:rPr lang="zh-CN" altLang="en-US"/>
              <a:pPr>
                <a:defRPr/>
              </a:pPr>
              <a:t>2013-1-28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A8AE99-43F4-403B-87A2-015EA3DA387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CC3847-AAA7-4915-B54B-CA61BDA6322E}" type="datetimeFigureOut">
              <a:rPr lang="zh-CN" altLang="en-US"/>
              <a:pPr>
                <a:defRPr/>
              </a:pPr>
              <a:t>2013-1-28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9523E4-9025-4BD3-B9C7-F8362823742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335D5E-C6B5-451F-A179-9022E0D25906}" type="datetimeFigureOut">
              <a:rPr lang="zh-CN" altLang="en-US"/>
              <a:pPr>
                <a:defRPr/>
              </a:pPr>
              <a:t>2013-1-28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CE21ED-C0BA-4EDE-936E-76053A5653F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1BBD07-4D47-49E9-AA62-405A22574FED}" type="datetimeFigureOut">
              <a:rPr lang="zh-CN" altLang="en-US"/>
              <a:pPr>
                <a:defRPr/>
              </a:pPr>
              <a:t>2013-1-28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9DAE6B-5DCE-4F63-BAEB-397FE54E4D0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2C0F71-07FA-4351-BCB0-B5BE95DC73E3}" type="datetimeFigureOut">
              <a:rPr lang="zh-CN" altLang="en-US"/>
              <a:pPr>
                <a:defRPr/>
              </a:pPr>
              <a:t>2013-1-28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B3827B-2D7B-49B9-ABE5-359A278D732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01EA4-392D-4E0A-AA38-F974BB8535DB}" type="datetimeFigureOut">
              <a:rPr lang="zh-CN" altLang="en-US"/>
              <a:pPr>
                <a:defRPr/>
              </a:pPr>
              <a:t>2013-1-28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7CE683-F2A8-450D-AC65-3C2BFC9F18F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3CC7DF-A2D6-4580-87EA-BBF0425F1B22}" type="datetimeFigureOut">
              <a:rPr lang="zh-CN" altLang="en-US"/>
              <a:pPr>
                <a:defRPr/>
              </a:pPr>
              <a:t>2013-1-28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879008-B93E-492F-B0F7-E756AC43E9D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C71B7-5BD6-4BD5-BBA3-4E68FE060B06}" type="datetimeFigureOut">
              <a:rPr lang="zh-CN" altLang="en-US"/>
              <a:pPr>
                <a:defRPr/>
              </a:pPr>
              <a:t>2013-1-28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5F96BF-EC2E-4603-93FF-4C6B7138407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28600"/>
            <a:ext cx="82296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5297488"/>
            <a:ext cx="21336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1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AE95EEB1-4E2E-44E4-A3B6-588B41EBD291}" type="datetimeFigureOut">
              <a:rPr lang="zh-CN" altLang="en-US"/>
              <a:pPr>
                <a:defRPr/>
              </a:pPr>
              <a:t>2013-1-28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5297488"/>
            <a:ext cx="28956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1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5297488"/>
            <a:ext cx="21336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1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3536AA63-7313-4925-839A-0C0F22EA37A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pic>
        <p:nvPicPr>
          <p:cNvPr id="1031" name="内容占位符 5" descr="1.jpg"/>
          <p:cNvPicPr>
            <a:picLocks noChangeAspect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572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7" name="组 1"/>
          <p:cNvGrpSpPr>
            <a:grpSpLocks/>
          </p:cNvGrpSpPr>
          <p:nvPr/>
        </p:nvGrpSpPr>
        <p:grpSpPr bwMode="auto">
          <a:xfrm>
            <a:off x="228600" y="528638"/>
            <a:ext cx="5211763" cy="3533775"/>
            <a:chOff x="0" y="162035"/>
            <a:chExt cx="5211069" cy="3533368"/>
          </a:xfrm>
        </p:grpSpPr>
        <p:sp>
          <p:nvSpPr>
            <p:cNvPr id="14338" name="文本框 7"/>
            <p:cNvSpPr txBox="1">
              <a:spLocks noChangeArrowheads="1"/>
            </p:cNvSpPr>
            <p:nvPr/>
          </p:nvSpPr>
          <p:spPr bwMode="auto">
            <a:xfrm>
              <a:off x="3382512" y="3238256"/>
              <a:ext cx="1828557" cy="4571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dist"/>
              <a:r>
                <a:rPr kumimoji="1" lang="en-US" altLang="zh-CN" sz="2400">
                  <a:solidFill>
                    <a:srgbClr val="F6EFC9"/>
                  </a:solidFill>
                  <a:latin typeface="华文楷体"/>
                  <a:ea typeface="华文楷体"/>
                  <a:cs typeface="华文楷体"/>
                </a:rPr>
                <a:t>XXXX</a:t>
              </a:r>
              <a:r>
                <a:rPr kumimoji="1" lang="zh-CN" altLang="en-US" sz="2400">
                  <a:solidFill>
                    <a:srgbClr val="F6EFC9"/>
                  </a:solidFill>
                  <a:latin typeface="华文楷体"/>
                  <a:ea typeface="华文楷体"/>
                  <a:cs typeface="华文楷体"/>
                </a:rPr>
                <a:t>会</a:t>
              </a:r>
            </a:p>
          </p:txBody>
        </p:sp>
        <p:sp>
          <p:nvSpPr>
            <p:cNvPr id="14339" name="文本框 8"/>
            <p:cNvSpPr txBox="1">
              <a:spLocks noChangeArrowheads="1"/>
            </p:cNvSpPr>
            <p:nvPr/>
          </p:nvSpPr>
          <p:spPr bwMode="auto">
            <a:xfrm>
              <a:off x="0" y="162035"/>
              <a:ext cx="4839643" cy="3666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kumimoji="1" lang="en-US" altLang="zh-CN">
                  <a:solidFill>
                    <a:srgbClr val="FFFF00"/>
                  </a:solidFill>
                </a:rPr>
                <a:t>  </a:t>
              </a:r>
              <a:r>
                <a:rPr kumimoji="1" lang="zh-CN" altLang="en-US" b="1">
                  <a:solidFill>
                    <a:schemeClr val="accent2"/>
                  </a:solidFill>
                </a:rPr>
                <a:t>读书人网</a:t>
              </a:r>
              <a:r>
                <a:rPr kumimoji="1" lang="zh-CN" altLang="en-US">
                  <a:solidFill>
                    <a:schemeClr val="accent2"/>
                  </a:solidFill>
                </a:rPr>
                <a:t>：</a:t>
              </a:r>
              <a:r>
                <a:rPr kumimoji="1" lang="en-US" altLang="zh-CN">
                  <a:solidFill>
                    <a:schemeClr val="accent2"/>
                  </a:solidFill>
                </a:rPr>
                <a:t>http://www.reader8.cn/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CN" altLang="en-US" smtClean="0"/>
          </a:p>
        </p:txBody>
      </p:sp>
      <p:pic>
        <p:nvPicPr>
          <p:cNvPr id="15362" name="内容占位符 5" descr="1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57277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CN" altLang="en-US" smtClean="0"/>
          </a:p>
        </p:txBody>
      </p:sp>
      <p:sp>
        <p:nvSpPr>
          <p:cNvPr id="16386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zh-CN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CN" altLang="en-US" smtClean="0"/>
          </a:p>
        </p:txBody>
      </p:sp>
      <p:pic>
        <p:nvPicPr>
          <p:cNvPr id="17410" name="内容占位符 4" descr="2.jp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72575" cy="5715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图片 3" descr="IMG_0122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78288" y="1976438"/>
            <a:ext cx="1184275" cy="177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5" name="文本框 4"/>
          <p:cNvSpPr txBox="1">
            <a:spLocks noChangeArrowheads="1"/>
          </p:cNvSpPr>
          <p:nvPr/>
        </p:nvSpPr>
        <p:spPr bwMode="auto">
          <a:xfrm>
            <a:off x="3624263" y="3756025"/>
            <a:ext cx="2065337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1" lang="en-US" altLang="zh-CN"/>
              <a:t> </a:t>
            </a:r>
            <a:r>
              <a:rPr kumimoji="1" lang="zh-CN" altLang="en-US" b="1">
                <a:solidFill>
                  <a:schemeClr val="accent2"/>
                </a:solidFill>
              </a:rPr>
              <a:t>读书人网</a:t>
            </a:r>
            <a:r>
              <a:rPr kumimoji="1" lang="zh-CN" altLang="en-US">
                <a:solidFill>
                  <a:schemeClr val="accent2"/>
                </a:solidFill>
              </a:rPr>
              <a:t>：</a:t>
            </a:r>
            <a:r>
              <a:rPr kumimoji="1" lang="en-US" altLang="zh-CN">
                <a:solidFill>
                  <a:schemeClr val="accent2"/>
                </a:solidFill>
              </a:rPr>
              <a:t>http://www.reader8.cn/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14</Words>
  <Application>Microsoft Macintosh PowerPoint</Application>
  <PresentationFormat>全屏显示(16:10)</PresentationFormat>
  <Paragraphs>3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演示文稿设计模板</vt:lpstr>
      </vt:variant>
      <vt:variant>
        <vt:i4>2</vt:i4>
      </vt:variant>
      <vt:variant>
        <vt:lpstr>幻灯片标题</vt:lpstr>
      </vt:variant>
      <vt:variant>
        <vt:i4>5</vt:i4>
      </vt:variant>
    </vt:vector>
  </HeadingPairs>
  <TitlesOfParts>
    <vt:vector size="11" baseType="lpstr">
      <vt:lpstr>Calibri</vt:lpstr>
      <vt:lpstr>宋体</vt:lpstr>
      <vt:lpstr>Arial</vt:lpstr>
      <vt:lpstr>华文楷体</vt:lpstr>
      <vt:lpstr>Office 主题</vt:lpstr>
      <vt:lpstr>Office 主题</vt:lpstr>
      <vt:lpstr>幻灯片 1</vt:lpstr>
      <vt:lpstr>幻灯片 2</vt:lpstr>
      <vt:lpstr>幻灯片 3</vt:lpstr>
      <vt:lpstr>幻灯片 4</vt:lpstr>
      <vt:lpstr>幻灯片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outline</dc:creator>
  <cp:lastModifiedBy>雨林木风</cp:lastModifiedBy>
  <cp:revision>11</cp:revision>
  <dcterms:created xsi:type="dcterms:W3CDTF">2012-12-12T11:46:00Z</dcterms:created>
  <dcterms:modified xsi:type="dcterms:W3CDTF">2013-01-28T08:46:27Z</dcterms:modified>
</cp:coreProperties>
</file>